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334" r:id="rId6"/>
    <p:sldId id="285" r:id="rId7"/>
    <p:sldId id="336" r:id="rId8"/>
    <p:sldId id="343" r:id="rId9"/>
    <p:sldId id="337" r:id="rId10"/>
    <p:sldId id="346" r:id="rId11"/>
    <p:sldId id="344" r:id="rId12"/>
    <p:sldId id="345" r:id="rId13"/>
    <p:sldId id="347" r:id="rId14"/>
    <p:sldId id="352" r:id="rId15"/>
    <p:sldId id="348" r:id="rId16"/>
    <p:sldId id="350" r:id="rId17"/>
    <p:sldId id="354" r:id="rId18"/>
    <p:sldId id="353" r:id="rId19"/>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465"/>
    <a:srgbClr val="363E5D"/>
    <a:srgbClr val="4E72B2"/>
    <a:srgbClr val="E95D38"/>
    <a:srgbClr val="B8C7E0"/>
    <a:srgbClr val="A9A9A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9C6A7C-6417-4990-9111-B269CD8062CE}" v="34" dt="2020-11-09T14:44:06.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1281" autoAdjust="0"/>
  </p:normalViewPr>
  <p:slideViewPr>
    <p:cSldViewPr snapToGrid="0">
      <p:cViewPr varScale="1">
        <p:scale>
          <a:sx n="70" d="100"/>
          <a:sy n="70" d="100"/>
        </p:scale>
        <p:origin x="1171"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éphanie  Kleinen" userId="881e0c03-72b1-4ed6-8943-6a41dddc2dc4" providerId="ADAL" clId="{EB9C6A7C-6417-4990-9111-B269CD8062CE}"/>
    <pc:docChg chg="undo custSel addSld delSld modSld">
      <pc:chgData name="Stéphanie  Kleinen" userId="881e0c03-72b1-4ed6-8943-6a41dddc2dc4" providerId="ADAL" clId="{EB9C6A7C-6417-4990-9111-B269CD8062CE}" dt="2020-11-10T14:40:21.220" v="3139" actId="20577"/>
      <pc:docMkLst>
        <pc:docMk/>
      </pc:docMkLst>
      <pc:sldChg chg="addSp delSp modSp mod">
        <pc:chgData name="Stéphanie  Kleinen" userId="881e0c03-72b1-4ed6-8943-6a41dddc2dc4" providerId="ADAL" clId="{EB9C6A7C-6417-4990-9111-B269CD8062CE}" dt="2020-11-09T14:29:31.995" v="1537" actId="21"/>
        <pc:sldMkLst>
          <pc:docMk/>
          <pc:sldMk cId="1354994983" sldId="256"/>
        </pc:sldMkLst>
        <pc:spChg chg="mod">
          <ac:chgData name="Stéphanie  Kleinen" userId="881e0c03-72b1-4ed6-8943-6a41dddc2dc4" providerId="ADAL" clId="{EB9C6A7C-6417-4990-9111-B269CD8062CE}" dt="2020-11-09T14:29:23.666" v="1535" actId="1076"/>
          <ac:spMkLst>
            <pc:docMk/>
            <pc:sldMk cId="1354994983" sldId="256"/>
            <ac:spMk id="3" creationId="{8B40592C-5DE1-43F0-8B07-5CBA42AAACA3}"/>
          </ac:spMkLst>
        </pc:spChg>
        <pc:spChg chg="mod">
          <ac:chgData name="Stéphanie  Kleinen" userId="881e0c03-72b1-4ed6-8943-6a41dddc2dc4" providerId="ADAL" clId="{EB9C6A7C-6417-4990-9111-B269CD8062CE}" dt="2020-11-09T14:29:19.645" v="1534" actId="1076"/>
          <ac:spMkLst>
            <pc:docMk/>
            <pc:sldMk cId="1354994983" sldId="256"/>
            <ac:spMk id="8" creationId="{6DDC68A1-1C49-4C27-815B-84ECE754DDCC}"/>
          </ac:spMkLst>
        </pc:spChg>
        <pc:spChg chg="add del mod">
          <ac:chgData name="Stéphanie  Kleinen" userId="881e0c03-72b1-4ed6-8943-6a41dddc2dc4" providerId="ADAL" clId="{EB9C6A7C-6417-4990-9111-B269CD8062CE}" dt="2020-11-09T14:29:31.995" v="1537" actId="21"/>
          <ac:spMkLst>
            <pc:docMk/>
            <pc:sldMk cId="1354994983" sldId="256"/>
            <ac:spMk id="9" creationId="{F9D7EC6E-0A7E-42B2-A92A-5D6B982F6C43}"/>
          </ac:spMkLst>
        </pc:spChg>
        <pc:spChg chg="add del mod">
          <ac:chgData name="Stéphanie  Kleinen" userId="881e0c03-72b1-4ed6-8943-6a41dddc2dc4" providerId="ADAL" clId="{EB9C6A7C-6417-4990-9111-B269CD8062CE}" dt="2020-11-09T14:29:31.995" v="1537" actId="21"/>
          <ac:spMkLst>
            <pc:docMk/>
            <pc:sldMk cId="1354994983" sldId="256"/>
            <ac:spMk id="11" creationId="{5D2391EF-046D-496D-A76E-489A26ED2B0C}"/>
          </ac:spMkLst>
        </pc:spChg>
      </pc:sldChg>
      <pc:sldChg chg="add del">
        <pc:chgData name="Stéphanie  Kleinen" userId="881e0c03-72b1-4ed6-8943-6a41dddc2dc4" providerId="ADAL" clId="{EB9C6A7C-6417-4990-9111-B269CD8062CE}" dt="2020-11-09T14:10:21.463" v="785" actId="47"/>
        <pc:sldMkLst>
          <pc:docMk/>
          <pc:sldMk cId="3583204574" sldId="273"/>
        </pc:sldMkLst>
      </pc:sldChg>
      <pc:sldChg chg="del">
        <pc:chgData name="Stéphanie  Kleinen" userId="881e0c03-72b1-4ed6-8943-6a41dddc2dc4" providerId="ADAL" clId="{EB9C6A7C-6417-4990-9111-B269CD8062CE}" dt="2020-11-09T14:11:41.638" v="798" actId="47"/>
        <pc:sldMkLst>
          <pc:docMk/>
          <pc:sldMk cId="1148542506" sldId="278"/>
        </pc:sldMkLst>
      </pc:sldChg>
      <pc:sldChg chg="del">
        <pc:chgData name="Stéphanie  Kleinen" userId="881e0c03-72b1-4ed6-8943-6a41dddc2dc4" providerId="ADAL" clId="{EB9C6A7C-6417-4990-9111-B269CD8062CE}" dt="2020-11-09T14:11:42.151" v="799" actId="47"/>
        <pc:sldMkLst>
          <pc:docMk/>
          <pc:sldMk cId="1875993423" sldId="279"/>
        </pc:sldMkLst>
      </pc:sldChg>
      <pc:sldChg chg="addSp delSp modSp mod delAnim modNotesTx">
        <pc:chgData name="Stéphanie  Kleinen" userId="881e0c03-72b1-4ed6-8943-6a41dddc2dc4" providerId="ADAL" clId="{EB9C6A7C-6417-4990-9111-B269CD8062CE}" dt="2020-11-09T13:54:30.297" v="189" actId="1076"/>
        <pc:sldMkLst>
          <pc:docMk/>
          <pc:sldMk cId="62735591" sldId="285"/>
        </pc:sldMkLst>
        <pc:spChg chg="add mod">
          <ac:chgData name="Stéphanie  Kleinen" userId="881e0c03-72b1-4ed6-8943-6a41dddc2dc4" providerId="ADAL" clId="{EB9C6A7C-6417-4990-9111-B269CD8062CE}" dt="2020-11-09T13:52:02.392" v="143" actId="1076"/>
          <ac:spMkLst>
            <pc:docMk/>
            <pc:sldMk cId="62735591" sldId="285"/>
            <ac:spMk id="2" creationId="{DBF26B49-E85B-47E7-A5AF-C6229DBED69C}"/>
          </ac:spMkLst>
        </pc:spChg>
        <pc:spChg chg="add mod">
          <ac:chgData name="Stéphanie  Kleinen" userId="881e0c03-72b1-4ed6-8943-6a41dddc2dc4" providerId="ADAL" clId="{EB9C6A7C-6417-4990-9111-B269CD8062CE}" dt="2020-11-09T13:54:22.998" v="188" actId="14100"/>
          <ac:spMkLst>
            <pc:docMk/>
            <pc:sldMk cId="62735591" sldId="285"/>
            <ac:spMk id="7" creationId="{3427C792-2FE0-4E35-B3A8-1680E07E1CAC}"/>
          </ac:spMkLst>
        </pc:spChg>
        <pc:spChg chg="add mod">
          <ac:chgData name="Stéphanie  Kleinen" userId="881e0c03-72b1-4ed6-8943-6a41dddc2dc4" providerId="ADAL" clId="{EB9C6A7C-6417-4990-9111-B269CD8062CE}" dt="2020-11-09T13:54:20.268" v="187" actId="14100"/>
          <ac:spMkLst>
            <pc:docMk/>
            <pc:sldMk cId="62735591" sldId="285"/>
            <ac:spMk id="8" creationId="{79155812-A467-4FE7-B377-0BB48BF819D5}"/>
          </ac:spMkLst>
        </pc:spChg>
        <pc:spChg chg="del">
          <ac:chgData name="Stéphanie  Kleinen" userId="881e0c03-72b1-4ed6-8943-6a41dddc2dc4" providerId="ADAL" clId="{EB9C6A7C-6417-4990-9111-B269CD8062CE}" dt="2020-11-09T13:49:55.084" v="49" actId="478"/>
          <ac:spMkLst>
            <pc:docMk/>
            <pc:sldMk cId="62735591" sldId="285"/>
            <ac:spMk id="9" creationId="{59D4E105-655F-49C1-9439-AEF4998C7A36}"/>
          </ac:spMkLst>
        </pc:spChg>
        <pc:spChg chg="add mod">
          <ac:chgData name="Stéphanie  Kleinen" userId="881e0c03-72b1-4ed6-8943-6a41dddc2dc4" providerId="ADAL" clId="{EB9C6A7C-6417-4990-9111-B269CD8062CE}" dt="2020-11-09T13:50:22.782" v="65" actId="1076"/>
          <ac:spMkLst>
            <pc:docMk/>
            <pc:sldMk cId="62735591" sldId="285"/>
            <ac:spMk id="10" creationId="{A04FC068-4C72-4A0C-8820-DC0AB2847D81}"/>
          </ac:spMkLst>
        </pc:spChg>
        <pc:spChg chg="add mod">
          <ac:chgData name="Stéphanie  Kleinen" userId="881e0c03-72b1-4ed6-8943-6a41dddc2dc4" providerId="ADAL" clId="{EB9C6A7C-6417-4990-9111-B269CD8062CE}" dt="2020-11-09T13:51:43.565" v="136" actId="1076"/>
          <ac:spMkLst>
            <pc:docMk/>
            <pc:sldMk cId="62735591" sldId="285"/>
            <ac:spMk id="11" creationId="{6F3483DC-1BE3-43A6-920F-691D1B1425B0}"/>
          </ac:spMkLst>
        </pc:spChg>
        <pc:spChg chg="add mod">
          <ac:chgData name="Stéphanie  Kleinen" userId="881e0c03-72b1-4ed6-8943-6a41dddc2dc4" providerId="ADAL" clId="{EB9C6A7C-6417-4990-9111-B269CD8062CE}" dt="2020-11-09T13:54:30.297" v="189" actId="1076"/>
          <ac:spMkLst>
            <pc:docMk/>
            <pc:sldMk cId="62735591" sldId="285"/>
            <ac:spMk id="12" creationId="{686AE383-344B-40B3-9B1C-4F2867BB4451}"/>
          </ac:spMkLst>
        </pc:spChg>
        <pc:spChg chg="add mod">
          <ac:chgData name="Stéphanie  Kleinen" userId="881e0c03-72b1-4ed6-8943-6a41dddc2dc4" providerId="ADAL" clId="{EB9C6A7C-6417-4990-9111-B269CD8062CE}" dt="2020-11-09T13:52:07.658" v="163" actId="1037"/>
          <ac:spMkLst>
            <pc:docMk/>
            <pc:sldMk cId="62735591" sldId="285"/>
            <ac:spMk id="13" creationId="{73F435E6-8835-4B9B-A8CF-057A80803D9C}"/>
          </ac:spMkLst>
        </pc:spChg>
        <pc:spChg chg="add mod">
          <ac:chgData name="Stéphanie  Kleinen" userId="881e0c03-72b1-4ed6-8943-6a41dddc2dc4" providerId="ADAL" clId="{EB9C6A7C-6417-4990-9111-B269CD8062CE}" dt="2020-11-09T13:51:31.374" v="113" actId="1076"/>
          <ac:spMkLst>
            <pc:docMk/>
            <pc:sldMk cId="62735591" sldId="285"/>
            <ac:spMk id="14" creationId="{BDBA9650-9442-4154-AA4D-68DF13513816}"/>
          </ac:spMkLst>
        </pc:spChg>
        <pc:spChg chg="add mod">
          <ac:chgData name="Stéphanie  Kleinen" userId="881e0c03-72b1-4ed6-8943-6a41dddc2dc4" providerId="ADAL" clId="{EB9C6A7C-6417-4990-9111-B269CD8062CE}" dt="2020-11-09T13:52:07.658" v="163" actId="1037"/>
          <ac:spMkLst>
            <pc:docMk/>
            <pc:sldMk cId="62735591" sldId="285"/>
            <ac:spMk id="15" creationId="{7F8A8E99-0982-4C5A-9BFA-F72052E0180F}"/>
          </ac:spMkLst>
        </pc:spChg>
      </pc:sldChg>
      <pc:sldChg chg="del">
        <pc:chgData name="Stéphanie  Kleinen" userId="881e0c03-72b1-4ed6-8943-6a41dddc2dc4" providerId="ADAL" clId="{EB9C6A7C-6417-4990-9111-B269CD8062CE}" dt="2020-11-09T14:11:42.966" v="800" actId="47"/>
        <pc:sldMkLst>
          <pc:docMk/>
          <pc:sldMk cId="1792870564" sldId="316"/>
        </pc:sldMkLst>
      </pc:sldChg>
      <pc:sldChg chg="del">
        <pc:chgData name="Stéphanie  Kleinen" userId="881e0c03-72b1-4ed6-8943-6a41dddc2dc4" providerId="ADAL" clId="{EB9C6A7C-6417-4990-9111-B269CD8062CE}" dt="2020-11-09T14:11:41.087" v="797" actId="47"/>
        <pc:sldMkLst>
          <pc:docMk/>
          <pc:sldMk cId="2114844234" sldId="319"/>
        </pc:sldMkLst>
      </pc:sldChg>
      <pc:sldChg chg="modSp mod">
        <pc:chgData name="Stéphanie  Kleinen" userId="881e0c03-72b1-4ed6-8943-6a41dddc2dc4" providerId="ADAL" clId="{EB9C6A7C-6417-4990-9111-B269CD8062CE}" dt="2020-11-09T13:56:15.511" v="233" actId="1076"/>
        <pc:sldMkLst>
          <pc:docMk/>
          <pc:sldMk cId="1213995855" sldId="334"/>
        </pc:sldMkLst>
        <pc:spChg chg="mod">
          <ac:chgData name="Stéphanie  Kleinen" userId="881e0c03-72b1-4ed6-8943-6a41dddc2dc4" providerId="ADAL" clId="{EB9C6A7C-6417-4990-9111-B269CD8062CE}" dt="2020-11-09T13:55:56.192" v="230" actId="1076"/>
          <ac:spMkLst>
            <pc:docMk/>
            <pc:sldMk cId="1213995855" sldId="334"/>
            <ac:spMk id="5" creationId="{FC2FCDAC-F3E9-4CBF-BAA0-D5921F4BD7EB}"/>
          </ac:spMkLst>
        </pc:spChg>
        <pc:spChg chg="mod">
          <ac:chgData name="Stéphanie  Kleinen" userId="881e0c03-72b1-4ed6-8943-6a41dddc2dc4" providerId="ADAL" clId="{EB9C6A7C-6417-4990-9111-B269CD8062CE}" dt="2020-11-09T13:55:53.877" v="229" actId="1076"/>
          <ac:spMkLst>
            <pc:docMk/>
            <pc:sldMk cId="1213995855" sldId="334"/>
            <ac:spMk id="11" creationId="{5B672737-0A42-491C-B663-F2D56D2E8884}"/>
          </ac:spMkLst>
        </pc:spChg>
        <pc:grpChg chg="mod">
          <ac:chgData name="Stéphanie  Kleinen" userId="881e0c03-72b1-4ed6-8943-6a41dddc2dc4" providerId="ADAL" clId="{EB9C6A7C-6417-4990-9111-B269CD8062CE}" dt="2020-11-09T13:56:15.511" v="233" actId="1076"/>
          <ac:grpSpMkLst>
            <pc:docMk/>
            <pc:sldMk cId="1213995855" sldId="334"/>
            <ac:grpSpMk id="12" creationId="{8F712F4F-9F93-4C69-AFBF-343220BFB046}"/>
          </ac:grpSpMkLst>
        </pc:grpChg>
      </pc:sldChg>
      <pc:sldChg chg="addSp delSp modSp mod delAnim modNotesTx">
        <pc:chgData name="Stéphanie  Kleinen" userId="881e0c03-72b1-4ed6-8943-6a41dddc2dc4" providerId="ADAL" clId="{EB9C6A7C-6417-4990-9111-B269CD8062CE}" dt="2020-11-09T14:10:12.631" v="783" actId="1076"/>
        <pc:sldMkLst>
          <pc:docMk/>
          <pc:sldMk cId="1968322107" sldId="336"/>
        </pc:sldMkLst>
        <pc:spChg chg="add mod">
          <ac:chgData name="Stéphanie  Kleinen" userId="881e0c03-72b1-4ed6-8943-6a41dddc2dc4" providerId="ADAL" clId="{EB9C6A7C-6417-4990-9111-B269CD8062CE}" dt="2020-11-09T14:10:12.631" v="783" actId="1076"/>
          <ac:spMkLst>
            <pc:docMk/>
            <pc:sldMk cId="1968322107" sldId="336"/>
            <ac:spMk id="7" creationId="{B3C4C41C-BCAB-4CD2-BA96-9FDE993798A9}"/>
          </ac:spMkLst>
        </pc:spChg>
        <pc:spChg chg="del">
          <ac:chgData name="Stéphanie  Kleinen" userId="881e0c03-72b1-4ed6-8943-6a41dddc2dc4" providerId="ADAL" clId="{EB9C6A7C-6417-4990-9111-B269CD8062CE}" dt="2020-11-09T13:52:44.102" v="171" actId="478"/>
          <ac:spMkLst>
            <pc:docMk/>
            <pc:sldMk cId="1968322107" sldId="336"/>
            <ac:spMk id="9" creationId="{59D4E105-655F-49C1-9439-AEF4998C7A36}"/>
          </ac:spMkLst>
        </pc:spChg>
        <pc:spChg chg="add mod">
          <ac:chgData name="Stéphanie  Kleinen" userId="881e0c03-72b1-4ed6-8943-6a41dddc2dc4" providerId="ADAL" clId="{EB9C6A7C-6417-4990-9111-B269CD8062CE}" dt="2020-11-09T13:53:54.870" v="181" actId="14100"/>
          <ac:spMkLst>
            <pc:docMk/>
            <pc:sldMk cId="1968322107" sldId="336"/>
            <ac:spMk id="14" creationId="{00E28ADE-70BA-4ED0-9E28-C1FF7795D822}"/>
          </ac:spMkLst>
        </pc:spChg>
        <pc:spChg chg="add mod">
          <ac:chgData name="Stéphanie  Kleinen" userId="881e0c03-72b1-4ed6-8943-6a41dddc2dc4" providerId="ADAL" clId="{EB9C6A7C-6417-4990-9111-B269CD8062CE}" dt="2020-11-09T13:53:59.531" v="182" actId="1076"/>
          <ac:spMkLst>
            <pc:docMk/>
            <pc:sldMk cId="1968322107" sldId="336"/>
            <ac:spMk id="15" creationId="{DE981AA5-F24D-42EC-BD79-15857CBBB554}"/>
          </ac:spMkLst>
        </pc:spChg>
        <pc:spChg chg="add mod">
          <ac:chgData name="Stéphanie  Kleinen" userId="881e0c03-72b1-4ed6-8943-6a41dddc2dc4" providerId="ADAL" clId="{EB9C6A7C-6417-4990-9111-B269CD8062CE}" dt="2020-11-09T13:53:38.517" v="178" actId="1366"/>
          <ac:spMkLst>
            <pc:docMk/>
            <pc:sldMk cId="1968322107" sldId="336"/>
            <ac:spMk id="19" creationId="{2BB4F622-3E76-428E-857F-88B12DF777D2}"/>
          </ac:spMkLst>
        </pc:spChg>
        <pc:spChg chg="add mod">
          <ac:chgData name="Stéphanie  Kleinen" userId="881e0c03-72b1-4ed6-8943-6a41dddc2dc4" providerId="ADAL" clId="{EB9C6A7C-6417-4990-9111-B269CD8062CE}" dt="2020-11-09T13:53:38.517" v="178" actId="1366"/>
          <ac:spMkLst>
            <pc:docMk/>
            <pc:sldMk cId="1968322107" sldId="336"/>
            <ac:spMk id="20" creationId="{3E01D7E0-B719-4484-9BAA-02A1BE120867}"/>
          </ac:spMkLst>
        </pc:spChg>
        <pc:spChg chg="add mod">
          <ac:chgData name="Stéphanie  Kleinen" userId="881e0c03-72b1-4ed6-8943-6a41dddc2dc4" providerId="ADAL" clId="{EB9C6A7C-6417-4990-9111-B269CD8062CE}" dt="2020-11-09T13:53:38.517" v="178" actId="1366"/>
          <ac:spMkLst>
            <pc:docMk/>
            <pc:sldMk cId="1968322107" sldId="336"/>
            <ac:spMk id="21" creationId="{9C7A208E-03A2-4ED7-9EEE-AA2FDF0C4D11}"/>
          </ac:spMkLst>
        </pc:spChg>
        <pc:spChg chg="add mod">
          <ac:chgData name="Stéphanie  Kleinen" userId="881e0c03-72b1-4ed6-8943-6a41dddc2dc4" providerId="ADAL" clId="{EB9C6A7C-6417-4990-9111-B269CD8062CE}" dt="2020-11-09T13:53:38.517" v="178" actId="1366"/>
          <ac:spMkLst>
            <pc:docMk/>
            <pc:sldMk cId="1968322107" sldId="336"/>
            <ac:spMk id="22" creationId="{F3343194-78B9-42F1-9AF8-B84F4DC37691}"/>
          </ac:spMkLst>
        </pc:spChg>
        <pc:spChg chg="add mod">
          <ac:chgData name="Stéphanie  Kleinen" userId="881e0c03-72b1-4ed6-8943-6a41dddc2dc4" providerId="ADAL" clId="{EB9C6A7C-6417-4990-9111-B269CD8062CE}" dt="2020-11-09T13:53:38.517" v="178" actId="1366"/>
          <ac:spMkLst>
            <pc:docMk/>
            <pc:sldMk cId="1968322107" sldId="336"/>
            <ac:spMk id="23" creationId="{F45997C8-84FC-401E-8807-9DC9542CC245}"/>
          </ac:spMkLst>
        </pc:spChg>
        <pc:spChg chg="add del mod">
          <ac:chgData name="Stéphanie  Kleinen" userId="881e0c03-72b1-4ed6-8943-6a41dddc2dc4" providerId="ADAL" clId="{EB9C6A7C-6417-4990-9111-B269CD8062CE}" dt="2020-11-09T13:55:05.891" v="191"/>
          <ac:spMkLst>
            <pc:docMk/>
            <pc:sldMk cId="1968322107" sldId="336"/>
            <ac:spMk id="33" creationId="{134C149F-83D2-4E0D-896D-847C55EE18CE}"/>
          </ac:spMkLst>
        </pc:spChg>
        <pc:spChg chg="add del mod">
          <ac:chgData name="Stéphanie  Kleinen" userId="881e0c03-72b1-4ed6-8943-6a41dddc2dc4" providerId="ADAL" clId="{EB9C6A7C-6417-4990-9111-B269CD8062CE}" dt="2020-11-09T13:55:05.891" v="191"/>
          <ac:spMkLst>
            <pc:docMk/>
            <pc:sldMk cId="1968322107" sldId="336"/>
            <ac:spMk id="39" creationId="{1BEAFA2E-EB80-46A6-AFF3-69A2BE50FDC4}"/>
          </ac:spMkLst>
        </pc:spChg>
        <pc:spChg chg="add del mod">
          <ac:chgData name="Stéphanie  Kleinen" userId="881e0c03-72b1-4ed6-8943-6a41dddc2dc4" providerId="ADAL" clId="{EB9C6A7C-6417-4990-9111-B269CD8062CE}" dt="2020-11-09T13:55:05.891" v="191"/>
          <ac:spMkLst>
            <pc:docMk/>
            <pc:sldMk cId="1968322107" sldId="336"/>
            <ac:spMk id="40" creationId="{56E614F2-B63B-41C2-8028-84788D10856D}"/>
          </ac:spMkLst>
        </pc:spChg>
        <pc:spChg chg="add del mod">
          <ac:chgData name="Stéphanie  Kleinen" userId="881e0c03-72b1-4ed6-8943-6a41dddc2dc4" providerId="ADAL" clId="{EB9C6A7C-6417-4990-9111-B269CD8062CE}" dt="2020-11-09T13:55:05.891" v="191"/>
          <ac:spMkLst>
            <pc:docMk/>
            <pc:sldMk cId="1968322107" sldId="336"/>
            <ac:spMk id="41" creationId="{B6108742-2A69-4661-B2C1-D782067F33B1}"/>
          </ac:spMkLst>
        </pc:spChg>
        <pc:spChg chg="add del mod">
          <ac:chgData name="Stéphanie  Kleinen" userId="881e0c03-72b1-4ed6-8943-6a41dddc2dc4" providerId="ADAL" clId="{EB9C6A7C-6417-4990-9111-B269CD8062CE}" dt="2020-11-09T13:55:05.891" v="191"/>
          <ac:spMkLst>
            <pc:docMk/>
            <pc:sldMk cId="1968322107" sldId="336"/>
            <ac:spMk id="42" creationId="{7436B75F-A5A9-42BD-9C99-CF236746FE4C}"/>
          </ac:spMkLst>
        </pc:spChg>
        <pc:spChg chg="add del mod">
          <ac:chgData name="Stéphanie  Kleinen" userId="881e0c03-72b1-4ed6-8943-6a41dddc2dc4" providerId="ADAL" clId="{EB9C6A7C-6417-4990-9111-B269CD8062CE}" dt="2020-11-09T13:55:05.891" v="191"/>
          <ac:spMkLst>
            <pc:docMk/>
            <pc:sldMk cId="1968322107" sldId="336"/>
            <ac:spMk id="43" creationId="{2E31133B-6773-4C14-810F-BA2C8E00B7F9}"/>
          </ac:spMkLst>
        </pc:spChg>
        <pc:spChg chg="add del mod">
          <ac:chgData name="Stéphanie  Kleinen" userId="881e0c03-72b1-4ed6-8943-6a41dddc2dc4" providerId="ADAL" clId="{EB9C6A7C-6417-4990-9111-B269CD8062CE}" dt="2020-11-09T13:55:05.891" v="191"/>
          <ac:spMkLst>
            <pc:docMk/>
            <pc:sldMk cId="1968322107" sldId="336"/>
            <ac:spMk id="44" creationId="{CA6B5A3B-1173-4518-8EDE-FDE1E4941EFD}"/>
          </ac:spMkLst>
        </pc:spChg>
        <pc:spChg chg="add del mod">
          <ac:chgData name="Stéphanie  Kleinen" userId="881e0c03-72b1-4ed6-8943-6a41dddc2dc4" providerId="ADAL" clId="{EB9C6A7C-6417-4990-9111-B269CD8062CE}" dt="2020-11-09T13:55:05.891" v="191"/>
          <ac:spMkLst>
            <pc:docMk/>
            <pc:sldMk cId="1968322107" sldId="336"/>
            <ac:spMk id="45" creationId="{94B53AA3-202F-4546-820F-CEDCB27D15FC}"/>
          </ac:spMkLst>
        </pc:spChg>
        <pc:picChg chg="add mod">
          <ac:chgData name="Stéphanie  Kleinen" userId="881e0c03-72b1-4ed6-8943-6a41dddc2dc4" providerId="ADAL" clId="{EB9C6A7C-6417-4990-9111-B269CD8062CE}" dt="2020-11-09T13:53:38.517" v="178" actId="1366"/>
          <ac:picMkLst>
            <pc:docMk/>
            <pc:sldMk cId="1968322107" sldId="336"/>
            <ac:picMk id="8" creationId="{8CC3179D-4694-4996-9D8C-161F4CF82D10}"/>
          </ac:picMkLst>
        </pc:picChg>
        <pc:picChg chg="add mod">
          <ac:chgData name="Stéphanie  Kleinen" userId="881e0c03-72b1-4ed6-8943-6a41dddc2dc4" providerId="ADAL" clId="{EB9C6A7C-6417-4990-9111-B269CD8062CE}" dt="2020-11-09T13:53:38.517" v="178" actId="1366"/>
          <ac:picMkLst>
            <pc:docMk/>
            <pc:sldMk cId="1968322107" sldId="336"/>
            <ac:picMk id="10" creationId="{629C6BC2-5652-4EFF-B6F6-623B411FB569}"/>
          </ac:picMkLst>
        </pc:picChg>
        <pc:picChg chg="add mod">
          <ac:chgData name="Stéphanie  Kleinen" userId="881e0c03-72b1-4ed6-8943-6a41dddc2dc4" providerId="ADAL" clId="{EB9C6A7C-6417-4990-9111-B269CD8062CE}" dt="2020-11-09T13:53:38.517" v="178" actId="1366"/>
          <ac:picMkLst>
            <pc:docMk/>
            <pc:sldMk cId="1968322107" sldId="336"/>
            <ac:picMk id="11" creationId="{B36185C4-A1DB-47A9-A054-CA442759FF4D}"/>
          </ac:picMkLst>
        </pc:picChg>
        <pc:picChg chg="add mod">
          <ac:chgData name="Stéphanie  Kleinen" userId="881e0c03-72b1-4ed6-8943-6a41dddc2dc4" providerId="ADAL" clId="{EB9C6A7C-6417-4990-9111-B269CD8062CE}" dt="2020-11-09T13:53:38.517" v="178" actId="1366"/>
          <ac:picMkLst>
            <pc:docMk/>
            <pc:sldMk cId="1968322107" sldId="336"/>
            <ac:picMk id="12" creationId="{A01E7BBE-F72B-42EB-90E0-4A51EF118A45}"/>
          </ac:picMkLst>
        </pc:picChg>
        <pc:picChg chg="add mod">
          <ac:chgData name="Stéphanie  Kleinen" userId="881e0c03-72b1-4ed6-8943-6a41dddc2dc4" providerId="ADAL" clId="{EB9C6A7C-6417-4990-9111-B269CD8062CE}" dt="2020-11-09T13:53:38.517" v="178" actId="1366"/>
          <ac:picMkLst>
            <pc:docMk/>
            <pc:sldMk cId="1968322107" sldId="336"/>
            <ac:picMk id="13" creationId="{852AA76D-B1EB-4E38-9BD7-9511E88C42E6}"/>
          </ac:picMkLst>
        </pc:picChg>
        <pc:picChg chg="add mod">
          <ac:chgData name="Stéphanie  Kleinen" userId="881e0c03-72b1-4ed6-8943-6a41dddc2dc4" providerId="ADAL" clId="{EB9C6A7C-6417-4990-9111-B269CD8062CE}" dt="2020-11-09T13:53:29.555" v="177" actId="1076"/>
          <ac:picMkLst>
            <pc:docMk/>
            <pc:sldMk cId="1968322107" sldId="336"/>
            <ac:picMk id="25" creationId="{FD5631FE-F8E0-466E-846F-7F08EEECAE69}"/>
          </ac:picMkLst>
        </pc:picChg>
        <pc:picChg chg="add mod">
          <ac:chgData name="Stéphanie  Kleinen" userId="881e0c03-72b1-4ed6-8943-6a41dddc2dc4" providerId="ADAL" clId="{EB9C6A7C-6417-4990-9111-B269CD8062CE}" dt="2020-11-09T13:53:29.555" v="177" actId="1076"/>
          <ac:picMkLst>
            <pc:docMk/>
            <pc:sldMk cId="1968322107" sldId="336"/>
            <ac:picMk id="26" creationId="{45F7E3F0-8CC8-41E6-963C-77249D2BC58A}"/>
          </ac:picMkLst>
        </pc:picChg>
        <pc:picChg chg="add mod">
          <ac:chgData name="Stéphanie  Kleinen" userId="881e0c03-72b1-4ed6-8943-6a41dddc2dc4" providerId="ADAL" clId="{EB9C6A7C-6417-4990-9111-B269CD8062CE}" dt="2020-11-09T13:53:29.555" v="177" actId="1076"/>
          <ac:picMkLst>
            <pc:docMk/>
            <pc:sldMk cId="1968322107" sldId="336"/>
            <ac:picMk id="27" creationId="{E2616043-DA97-42A0-B674-75ABAF976AF0}"/>
          </ac:picMkLst>
        </pc:picChg>
        <pc:picChg chg="add mod">
          <ac:chgData name="Stéphanie  Kleinen" userId="881e0c03-72b1-4ed6-8943-6a41dddc2dc4" providerId="ADAL" clId="{EB9C6A7C-6417-4990-9111-B269CD8062CE}" dt="2020-11-09T13:53:29.555" v="177" actId="1076"/>
          <ac:picMkLst>
            <pc:docMk/>
            <pc:sldMk cId="1968322107" sldId="336"/>
            <ac:picMk id="28" creationId="{882EDE30-909C-4C40-93A6-E2FA30205DC7}"/>
          </ac:picMkLst>
        </pc:picChg>
        <pc:picChg chg="add mod">
          <ac:chgData name="Stéphanie  Kleinen" userId="881e0c03-72b1-4ed6-8943-6a41dddc2dc4" providerId="ADAL" clId="{EB9C6A7C-6417-4990-9111-B269CD8062CE}" dt="2020-11-09T13:53:29.555" v="177" actId="1076"/>
          <ac:picMkLst>
            <pc:docMk/>
            <pc:sldMk cId="1968322107" sldId="336"/>
            <ac:picMk id="29" creationId="{B16908CF-D82F-4DF0-8075-6FAAC3195E4C}"/>
          </ac:picMkLst>
        </pc:picChg>
        <pc:picChg chg="add mod">
          <ac:chgData name="Stéphanie  Kleinen" userId="881e0c03-72b1-4ed6-8943-6a41dddc2dc4" providerId="ADAL" clId="{EB9C6A7C-6417-4990-9111-B269CD8062CE}" dt="2020-11-09T13:53:29.555" v="177" actId="1076"/>
          <ac:picMkLst>
            <pc:docMk/>
            <pc:sldMk cId="1968322107" sldId="336"/>
            <ac:picMk id="30" creationId="{37242F22-242B-4E58-AD38-AC580D22E09C}"/>
          </ac:picMkLst>
        </pc:picChg>
        <pc:picChg chg="add mod">
          <ac:chgData name="Stéphanie  Kleinen" userId="881e0c03-72b1-4ed6-8943-6a41dddc2dc4" providerId="ADAL" clId="{EB9C6A7C-6417-4990-9111-B269CD8062CE}" dt="2020-11-09T13:53:29.555" v="177" actId="1076"/>
          <ac:picMkLst>
            <pc:docMk/>
            <pc:sldMk cId="1968322107" sldId="336"/>
            <ac:picMk id="31" creationId="{31D60813-718B-45D2-B63E-26731E424019}"/>
          </ac:picMkLst>
        </pc:picChg>
        <pc:picChg chg="add mod">
          <ac:chgData name="Stéphanie  Kleinen" userId="881e0c03-72b1-4ed6-8943-6a41dddc2dc4" providerId="ADAL" clId="{EB9C6A7C-6417-4990-9111-B269CD8062CE}" dt="2020-11-09T13:53:29.555" v="177" actId="1076"/>
          <ac:picMkLst>
            <pc:docMk/>
            <pc:sldMk cId="1968322107" sldId="336"/>
            <ac:picMk id="32" creationId="{620FA01D-F098-4E67-9C39-D0AADBB28B22}"/>
          </ac:picMkLst>
        </pc:picChg>
        <pc:picChg chg="add del mod">
          <ac:chgData name="Stéphanie  Kleinen" userId="881e0c03-72b1-4ed6-8943-6a41dddc2dc4" providerId="ADAL" clId="{EB9C6A7C-6417-4990-9111-B269CD8062CE}" dt="2020-11-09T13:55:05.891" v="191"/>
          <ac:picMkLst>
            <pc:docMk/>
            <pc:sldMk cId="1968322107" sldId="336"/>
            <ac:picMk id="34" creationId="{C9C701F9-165A-4628-A648-82399F19A005}"/>
          </ac:picMkLst>
        </pc:picChg>
        <pc:picChg chg="add del mod">
          <ac:chgData name="Stéphanie  Kleinen" userId="881e0c03-72b1-4ed6-8943-6a41dddc2dc4" providerId="ADAL" clId="{EB9C6A7C-6417-4990-9111-B269CD8062CE}" dt="2020-11-09T13:55:05.891" v="191"/>
          <ac:picMkLst>
            <pc:docMk/>
            <pc:sldMk cId="1968322107" sldId="336"/>
            <ac:picMk id="35" creationId="{AD3E4513-8966-4249-8F63-1D4702CB1C15}"/>
          </ac:picMkLst>
        </pc:picChg>
        <pc:picChg chg="add del mod">
          <ac:chgData name="Stéphanie  Kleinen" userId="881e0c03-72b1-4ed6-8943-6a41dddc2dc4" providerId="ADAL" clId="{EB9C6A7C-6417-4990-9111-B269CD8062CE}" dt="2020-11-09T13:55:05.891" v="191"/>
          <ac:picMkLst>
            <pc:docMk/>
            <pc:sldMk cId="1968322107" sldId="336"/>
            <ac:picMk id="36" creationId="{FE7E7ABD-50B0-463D-ADDE-C677E521782B}"/>
          </ac:picMkLst>
        </pc:picChg>
        <pc:picChg chg="add del mod">
          <ac:chgData name="Stéphanie  Kleinen" userId="881e0c03-72b1-4ed6-8943-6a41dddc2dc4" providerId="ADAL" clId="{EB9C6A7C-6417-4990-9111-B269CD8062CE}" dt="2020-11-09T13:55:05.891" v="191"/>
          <ac:picMkLst>
            <pc:docMk/>
            <pc:sldMk cId="1968322107" sldId="336"/>
            <ac:picMk id="37" creationId="{23D13895-0631-4D5D-8E5E-EC9A32F46F5C}"/>
          </ac:picMkLst>
        </pc:picChg>
        <pc:picChg chg="add del mod">
          <ac:chgData name="Stéphanie  Kleinen" userId="881e0c03-72b1-4ed6-8943-6a41dddc2dc4" providerId="ADAL" clId="{EB9C6A7C-6417-4990-9111-B269CD8062CE}" dt="2020-11-09T13:55:05.891" v="191"/>
          <ac:picMkLst>
            <pc:docMk/>
            <pc:sldMk cId="1968322107" sldId="336"/>
            <ac:picMk id="38" creationId="{93BCF8FE-E32B-4942-8101-7051B019204D}"/>
          </ac:picMkLst>
        </pc:picChg>
        <pc:picChg chg="add del mod">
          <ac:chgData name="Stéphanie  Kleinen" userId="881e0c03-72b1-4ed6-8943-6a41dddc2dc4" providerId="ADAL" clId="{EB9C6A7C-6417-4990-9111-B269CD8062CE}" dt="2020-11-09T13:55:05.891" v="191"/>
          <ac:picMkLst>
            <pc:docMk/>
            <pc:sldMk cId="1968322107" sldId="336"/>
            <ac:picMk id="47" creationId="{5541140F-E9DD-434A-A07B-A7B18A01D5E7}"/>
          </ac:picMkLst>
        </pc:picChg>
        <pc:picChg chg="add del mod">
          <ac:chgData name="Stéphanie  Kleinen" userId="881e0c03-72b1-4ed6-8943-6a41dddc2dc4" providerId="ADAL" clId="{EB9C6A7C-6417-4990-9111-B269CD8062CE}" dt="2020-11-09T13:55:05.891" v="191"/>
          <ac:picMkLst>
            <pc:docMk/>
            <pc:sldMk cId="1968322107" sldId="336"/>
            <ac:picMk id="48" creationId="{9694B8A6-A2C8-43F0-ADD3-3468C8716936}"/>
          </ac:picMkLst>
        </pc:picChg>
        <pc:picChg chg="add del mod">
          <ac:chgData name="Stéphanie  Kleinen" userId="881e0c03-72b1-4ed6-8943-6a41dddc2dc4" providerId="ADAL" clId="{EB9C6A7C-6417-4990-9111-B269CD8062CE}" dt="2020-11-09T13:55:05.891" v="191"/>
          <ac:picMkLst>
            <pc:docMk/>
            <pc:sldMk cId="1968322107" sldId="336"/>
            <ac:picMk id="49" creationId="{5127BE0D-789A-40C2-BD65-211230FD0202}"/>
          </ac:picMkLst>
        </pc:picChg>
        <pc:picChg chg="add del mod">
          <ac:chgData name="Stéphanie  Kleinen" userId="881e0c03-72b1-4ed6-8943-6a41dddc2dc4" providerId="ADAL" clId="{EB9C6A7C-6417-4990-9111-B269CD8062CE}" dt="2020-11-09T13:55:05.891" v="191"/>
          <ac:picMkLst>
            <pc:docMk/>
            <pc:sldMk cId="1968322107" sldId="336"/>
            <ac:picMk id="50" creationId="{075483E9-6346-44FF-96CF-0639B93D0417}"/>
          </ac:picMkLst>
        </pc:picChg>
        <pc:picChg chg="add del mod">
          <ac:chgData name="Stéphanie  Kleinen" userId="881e0c03-72b1-4ed6-8943-6a41dddc2dc4" providerId="ADAL" clId="{EB9C6A7C-6417-4990-9111-B269CD8062CE}" dt="2020-11-09T13:55:05.891" v="191"/>
          <ac:picMkLst>
            <pc:docMk/>
            <pc:sldMk cId="1968322107" sldId="336"/>
            <ac:picMk id="51" creationId="{0F56B318-A9D1-4307-9D9A-84C79EE27ACE}"/>
          </ac:picMkLst>
        </pc:picChg>
        <pc:picChg chg="add del mod">
          <ac:chgData name="Stéphanie  Kleinen" userId="881e0c03-72b1-4ed6-8943-6a41dddc2dc4" providerId="ADAL" clId="{EB9C6A7C-6417-4990-9111-B269CD8062CE}" dt="2020-11-09T13:55:05.891" v="191"/>
          <ac:picMkLst>
            <pc:docMk/>
            <pc:sldMk cId="1968322107" sldId="336"/>
            <ac:picMk id="52" creationId="{3F649B82-C5D0-4161-9584-99604F619111}"/>
          </ac:picMkLst>
        </pc:picChg>
        <pc:picChg chg="add del mod">
          <ac:chgData name="Stéphanie  Kleinen" userId="881e0c03-72b1-4ed6-8943-6a41dddc2dc4" providerId="ADAL" clId="{EB9C6A7C-6417-4990-9111-B269CD8062CE}" dt="2020-11-09T13:55:05.891" v="191"/>
          <ac:picMkLst>
            <pc:docMk/>
            <pc:sldMk cId="1968322107" sldId="336"/>
            <ac:picMk id="53" creationId="{B51C19BC-1EB6-47D8-8C7B-0A614743B1AB}"/>
          </ac:picMkLst>
        </pc:picChg>
        <pc:picChg chg="add del mod">
          <ac:chgData name="Stéphanie  Kleinen" userId="881e0c03-72b1-4ed6-8943-6a41dddc2dc4" providerId="ADAL" clId="{EB9C6A7C-6417-4990-9111-B269CD8062CE}" dt="2020-11-09T13:55:05.891" v="191"/>
          <ac:picMkLst>
            <pc:docMk/>
            <pc:sldMk cId="1968322107" sldId="336"/>
            <ac:picMk id="54" creationId="{EDEEED70-D97C-486D-AAB8-14F88DFC783C}"/>
          </ac:picMkLst>
        </pc:picChg>
        <pc:cxnChg chg="add mod">
          <ac:chgData name="Stéphanie  Kleinen" userId="881e0c03-72b1-4ed6-8943-6a41dddc2dc4" providerId="ADAL" clId="{EB9C6A7C-6417-4990-9111-B269CD8062CE}" dt="2020-11-09T13:53:48.159" v="180" actId="14100"/>
          <ac:cxnSpMkLst>
            <pc:docMk/>
            <pc:sldMk cId="1968322107" sldId="336"/>
            <ac:cxnSpMk id="24" creationId="{1040217E-57C9-4DFB-B624-73D9C0EDFD23}"/>
          </ac:cxnSpMkLst>
        </pc:cxnChg>
        <pc:cxnChg chg="add del mod">
          <ac:chgData name="Stéphanie  Kleinen" userId="881e0c03-72b1-4ed6-8943-6a41dddc2dc4" providerId="ADAL" clId="{EB9C6A7C-6417-4990-9111-B269CD8062CE}" dt="2020-11-09T13:55:05.891" v="191"/>
          <ac:cxnSpMkLst>
            <pc:docMk/>
            <pc:sldMk cId="1968322107" sldId="336"/>
            <ac:cxnSpMk id="46" creationId="{E76FF596-5F57-41B3-AF81-D629E42E8DC7}"/>
          </ac:cxnSpMkLst>
        </pc:cxnChg>
      </pc:sldChg>
      <pc:sldChg chg="addSp delSp modSp mod delAnim modNotesTx">
        <pc:chgData name="Stéphanie  Kleinen" userId="881e0c03-72b1-4ed6-8943-6a41dddc2dc4" providerId="ADAL" clId="{EB9C6A7C-6417-4990-9111-B269CD8062CE}" dt="2020-11-09T14:10:17.252" v="784" actId="1076"/>
        <pc:sldMkLst>
          <pc:docMk/>
          <pc:sldMk cId="2160086318" sldId="337"/>
        </pc:sldMkLst>
        <pc:spChg chg="del">
          <ac:chgData name="Stéphanie  Kleinen" userId="881e0c03-72b1-4ed6-8943-6a41dddc2dc4" providerId="ADAL" clId="{EB9C6A7C-6417-4990-9111-B269CD8062CE}" dt="2020-11-09T13:54:09.040" v="184" actId="478"/>
          <ac:spMkLst>
            <pc:docMk/>
            <pc:sldMk cId="2160086318" sldId="337"/>
            <ac:spMk id="3" creationId="{F39DF32F-0CA8-4021-883A-CDDA051B1089}"/>
          </ac:spMkLst>
        </pc:spChg>
        <pc:spChg chg="del">
          <ac:chgData name="Stéphanie  Kleinen" userId="881e0c03-72b1-4ed6-8943-6a41dddc2dc4" providerId="ADAL" clId="{EB9C6A7C-6417-4990-9111-B269CD8062CE}" dt="2020-11-09T13:54:06.992" v="183" actId="478"/>
          <ac:spMkLst>
            <pc:docMk/>
            <pc:sldMk cId="2160086318" sldId="337"/>
            <ac:spMk id="9" creationId="{59D4E105-655F-49C1-9439-AEF4998C7A36}"/>
          </ac:spMkLst>
        </pc:spChg>
        <pc:spChg chg="add mod">
          <ac:chgData name="Stéphanie  Kleinen" userId="881e0c03-72b1-4ed6-8943-6a41dddc2dc4" providerId="ADAL" clId="{EB9C6A7C-6417-4990-9111-B269CD8062CE}" dt="2020-11-09T14:10:04.855" v="782" actId="1038"/>
          <ac:spMkLst>
            <pc:docMk/>
            <pc:sldMk cId="2160086318" sldId="337"/>
            <ac:spMk id="13" creationId="{65BBF734-E2E3-4B81-B545-F15693B2F8FA}"/>
          </ac:spMkLst>
        </pc:spChg>
        <pc:spChg chg="del">
          <ac:chgData name="Stéphanie  Kleinen" userId="881e0c03-72b1-4ed6-8943-6a41dddc2dc4" providerId="ADAL" clId="{EB9C6A7C-6417-4990-9111-B269CD8062CE}" dt="2020-11-09T13:54:09.040" v="184" actId="478"/>
          <ac:spMkLst>
            <pc:docMk/>
            <pc:sldMk cId="2160086318" sldId="337"/>
            <ac:spMk id="14" creationId="{E51920D1-77F4-4030-AD81-1CE2D131B1A7}"/>
          </ac:spMkLst>
        </pc:spChg>
        <pc:spChg chg="add mod">
          <ac:chgData name="Stéphanie  Kleinen" userId="881e0c03-72b1-4ed6-8943-6a41dddc2dc4" providerId="ADAL" clId="{EB9C6A7C-6417-4990-9111-B269CD8062CE}" dt="2020-11-09T14:10:04.855" v="782" actId="1038"/>
          <ac:spMkLst>
            <pc:docMk/>
            <pc:sldMk cId="2160086318" sldId="337"/>
            <ac:spMk id="19" creationId="{120ECD4E-3D54-4EB3-9B22-0EBD37ABC78E}"/>
          </ac:spMkLst>
        </pc:spChg>
        <pc:spChg chg="add mod">
          <ac:chgData name="Stéphanie  Kleinen" userId="881e0c03-72b1-4ed6-8943-6a41dddc2dc4" providerId="ADAL" clId="{EB9C6A7C-6417-4990-9111-B269CD8062CE}" dt="2020-11-09T14:10:04.855" v="782" actId="1038"/>
          <ac:spMkLst>
            <pc:docMk/>
            <pc:sldMk cId="2160086318" sldId="337"/>
            <ac:spMk id="20" creationId="{ECF10149-8AF7-4D5F-9DAE-6BB2FD27BB03}"/>
          </ac:spMkLst>
        </pc:spChg>
        <pc:spChg chg="add mod">
          <ac:chgData name="Stéphanie  Kleinen" userId="881e0c03-72b1-4ed6-8943-6a41dddc2dc4" providerId="ADAL" clId="{EB9C6A7C-6417-4990-9111-B269CD8062CE}" dt="2020-11-09T14:10:04.855" v="782" actId="1038"/>
          <ac:spMkLst>
            <pc:docMk/>
            <pc:sldMk cId="2160086318" sldId="337"/>
            <ac:spMk id="21" creationId="{DB2FE59B-5D2A-4B61-9D19-753FFA588DB8}"/>
          </ac:spMkLst>
        </pc:spChg>
        <pc:spChg chg="add mod">
          <ac:chgData name="Stéphanie  Kleinen" userId="881e0c03-72b1-4ed6-8943-6a41dddc2dc4" providerId="ADAL" clId="{EB9C6A7C-6417-4990-9111-B269CD8062CE}" dt="2020-11-09T14:10:04.855" v="782" actId="1038"/>
          <ac:spMkLst>
            <pc:docMk/>
            <pc:sldMk cId="2160086318" sldId="337"/>
            <ac:spMk id="22" creationId="{7496FFEE-CE83-49E0-BE32-6FEAF5DC46AF}"/>
          </ac:spMkLst>
        </pc:spChg>
        <pc:spChg chg="add mod">
          <ac:chgData name="Stéphanie  Kleinen" userId="881e0c03-72b1-4ed6-8943-6a41dddc2dc4" providerId="ADAL" clId="{EB9C6A7C-6417-4990-9111-B269CD8062CE}" dt="2020-11-09T14:10:04.855" v="782" actId="1038"/>
          <ac:spMkLst>
            <pc:docMk/>
            <pc:sldMk cId="2160086318" sldId="337"/>
            <ac:spMk id="28" creationId="{70839ED1-F085-4627-88B6-BCAD457A31E3}"/>
          </ac:spMkLst>
        </pc:spChg>
        <pc:spChg chg="add mod">
          <ac:chgData name="Stéphanie  Kleinen" userId="881e0c03-72b1-4ed6-8943-6a41dddc2dc4" providerId="ADAL" clId="{EB9C6A7C-6417-4990-9111-B269CD8062CE}" dt="2020-11-09T14:10:04.855" v="782" actId="1038"/>
          <ac:spMkLst>
            <pc:docMk/>
            <pc:sldMk cId="2160086318" sldId="337"/>
            <ac:spMk id="29" creationId="{43142C03-5075-4C6A-8CDB-B7B8A89557A9}"/>
          </ac:spMkLst>
        </pc:spChg>
        <pc:spChg chg="add mod">
          <ac:chgData name="Stéphanie  Kleinen" userId="881e0c03-72b1-4ed6-8943-6a41dddc2dc4" providerId="ADAL" clId="{EB9C6A7C-6417-4990-9111-B269CD8062CE}" dt="2020-11-09T14:10:04.855" v="782" actId="1038"/>
          <ac:spMkLst>
            <pc:docMk/>
            <pc:sldMk cId="2160086318" sldId="337"/>
            <ac:spMk id="30" creationId="{E0EBB889-6C66-44C4-B54E-4DC1E6FDE492}"/>
          </ac:spMkLst>
        </pc:spChg>
        <pc:spChg chg="add mod">
          <ac:chgData name="Stéphanie  Kleinen" userId="881e0c03-72b1-4ed6-8943-6a41dddc2dc4" providerId="ADAL" clId="{EB9C6A7C-6417-4990-9111-B269CD8062CE}" dt="2020-11-09T14:10:04.855" v="782" actId="1038"/>
          <ac:spMkLst>
            <pc:docMk/>
            <pc:sldMk cId="2160086318" sldId="337"/>
            <ac:spMk id="31" creationId="{55D37EED-8228-444B-9CA1-F0897F5F2ED9}"/>
          </ac:spMkLst>
        </pc:spChg>
        <pc:spChg chg="add mod">
          <ac:chgData name="Stéphanie  Kleinen" userId="881e0c03-72b1-4ed6-8943-6a41dddc2dc4" providerId="ADAL" clId="{EB9C6A7C-6417-4990-9111-B269CD8062CE}" dt="2020-11-09T14:10:04.855" v="782" actId="1038"/>
          <ac:spMkLst>
            <pc:docMk/>
            <pc:sldMk cId="2160086318" sldId="337"/>
            <ac:spMk id="32" creationId="{BD85DE03-3630-4BFC-A952-99B3E2E5E84E}"/>
          </ac:spMkLst>
        </pc:spChg>
        <pc:spChg chg="add del mod">
          <ac:chgData name="Stéphanie  Kleinen" userId="881e0c03-72b1-4ed6-8943-6a41dddc2dc4" providerId="ADAL" clId="{EB9C6A7C-6417-4990-9111-B269CD8062CE}" dt="2020-11-09T14:00:00.225" v="372" actId="478"/>
          <ac:spMkLst>
            <pc:docMk/>
            <pc:sldMk cId="2160086318" sldId="337"/>
            <ac:spMk id="33" creationId="{3742CC30-5AD4-476F-B539-876081FF29FF}"/>
          </ac:spMkLst>
        </pc:spChg>
        <pc:spChg chg="add mod">
          <ac:chgData name="Stéphanie  Kleinen" userId="881e0c03-72b1-4ed6-8943-6a41dddc2dc4" providerId="ADAL" clId="{EB9C6A7C-6417-4990-9111-B269CD8062CE}" dt="2020-11-09T14:10:17.252" v="784" actId="1076"/>
          <ac:spMkLst>
            <pc:docMk/>
            <pc:sldMk cId="2160086318" sldId="337"/>
            <ac:spMk id="56" creationId="{A75BF70D-23FB-4D25-A091-31B73C714546}"/>
          </ac:spMkLst>
        </pc:spChg>
        <pc:grpChg chg="del">
          <ac:chgData name="Stéphanie  Kleinen" userId="881e0c03-72b1-4ed6-8943-6a41dddc2dc4" providerId="ADAL" clId="{EB9C6A7C-6417-4990-9111-B269CD8062CE}" dt="2020-11-09T13:54:09.040" v="184" actId="478"/>
          <ac:grpSpMkLst>
            <pc:docMk/>
            <pc:sldMk cId="2160086318" sldId="337"/>
            <ac:grpSpMk id="10" creationId="{1BB6CB57-4444-42B4-9921-2A7DB8334EC5}"/>
          </ac:grpSpMkLst>
        </pc:grpChg>
        <pc:picChg chg="del">
          <ac:chgData name="Stéphanie  Kleinen" userId="881e0c03-72b1-4ed6-8943-6a41dddc2dc4" providerId="ADAL" clId="{EB9C6A7C-6417-4990-9111-B269CD8062CE}" dt="2020-11-09T13:54:09.040" v="184" actId="478"/>
          <ac:picMkLst>
            <pc:docMk/>
            <pc:sldMk cId="2160086318" sldId="337"/>
            <ac:picMk id="15" creationId="{876E977B-C528-491B-BC7F-DC0F490A0FFD}"/>
          </ac:picMkLst>
        </pc:picChg>
        <pc:cxnChg chg="add del mod">
          <ac:chgData name="Stéphanie  Kleinen" userId="881e0c03-72b1-4ed6-8943-6a41dddc2dc4" providerId="ADAL" clId="{EB9C6A7C-6417-4990-9111-B269CD8062CE}" dt="2020-11-09T14:05:18.405" v="598" actId="478"/>
          <ac:cxnSpMkLst>
            <pc:docMk/>
            <pc:sldMk cId="2160086318" sldId="337"/>
            <ac:cxnSpMk id="23" creationId="{7AF17D78-5ABE-4103-A49B-BDB48B72EBCB}"/>
          </ac:cxnSpMkLst>
        </pc:cxnChg>
        <pc:cxnChg chg="add del mod">
          <ac:chgData name="Stéphanie  Kleinen" userId="881e0c03-72b1-4ed6-8943-6a41dddc2dc4" providerId="ADAL" clId="{EB9C6A7C-6417-4990-9111-B269CD8062CE}" dt="2020-11-09T14:05:16.492" v="597" actId="478"/>
          <ac:cxnSpMkLst>
            <pc:docMk/>
            <pc:sldMk cId="2160086318" sldId="337"/>
            <ac:cxnSpMk id="24" creationId="{560254D0-0BC6-499C-BC74-A634ECEC863E}"/>
          </ac:cxnSpMkLst>
        </pc:cxnChg>
        <pc:cxnChg chg="add del mod">
          <ac:chgData name="Stéphanie  Kleinen" userId="881e0c03-72b1-4ed6-8943-6a41dddc2dc4" providerId="ADAL" clId="{EB9C6A7C-6417-4990-9111-B269CD8062CE}" dt="2020-11-09T14:00:08.575" v="374" actId="478"/>
          <ac:cxnSpMkLst>
            <pc:docMk/>
            <pc:sldMk cId="2160086318" sldId="337"/>
            <ac:cxnSpMk id="25" creationId="{338EAD5C-35C4-4054-9810-27066CE1DC43}"/>
          </ac:cxnSpMkLst>
        </pc:cxnChg>
        <pc:cxnChg chg="add mod">
          <ac:chgData name="Stéphanie  Kleinen" userId="881e0c03-72b1-4ed6-8943-6a41dddc2dc4" providerId="ADAL" clId="{EB9C6A7C-6417-4990-9111-B269CD8062CE}" dt="2020-11-09T14:10:04.855" v="782" actId="1038"/>
          <ac:cxnSpMkLst>
            <pc:docMk/>
            <pc:sldMk cId="2160086318" sldId="337"/>
            <ac:cxnSpMk id="26" creationId="{D4ABBDE4-04FD-4426-B0E9-87110B861CBD}"/>
          </ac:cxnSpMkLst>
        </pc:cxnChg>
        <pc:cxnChg chg="add del mod">
          <ac:chgData name="Stéphanie  Kleinen" userId="881e0c03-72b1-4ed6-8943-6a41dddc2dc4" providerId="ADAL" clId="{EB9C6A7C-6417-4990-9111-B269CD8062CE}" dt="2020-11-09T13:59:44.271" v="363" actId="478"/>
          <ac:cxnSpMkLst>
            <pc:docMk/>
            <pc:sldMk cId="2160086318" sldId="337"/>
            <ac:cxnSpMk id="27" creationId="{B09309F9-2AE9-4869-A7DA-0D3FA308DFDA}"/>
          </ac:cxnSpMkLst>
        </pc:cxnChg>
        <pc:cxnChg chg="add del mod">
          <ac:chgData name="Stéphanie  Kleinen" userId="881e0c03-72b1-4ed6-8943-6a41dddc2dc4" providerId="ADAL" clId="{EB9C6A7C-6417-4990-9111-B269CD8062CE}" dt="2020-11-09T14:05:39.158" v="625" actId="478"/>
          <ac:cxnSpMkLst>
            <pc:docMk/>
            <pc:sldMk cId="2160086318" sldId="337"/>
            <ac:cxnSpMk id="45" creationId="{D9DCE7F2-1DE7-45BF-BA83-297950EB8485}"/>
          </ac:cxnSpMkLst>
        </pc:cxnChg>
        <pc:cxnChg chg="add del mod">
          <ac:chgData name="Stéphanie  Kleinen" userId="881e0c03-72b1-4ed6-8943-6a41dddc2dc4" providerId="ADAL" clId="{EB9C6A7C-6417-4990-9111-B269CD8062CE}" dt="2020-11-09T14:05:39.158" v="625" actId="478"/>
          <ac:cxnSpMkLst>
            <pc:docMk/>
            <pc:sldMk cId="2160086318" sldId="337"/>
            <ac:cxnSpMk id="46" creationId="{E245872E-A2A4-423D-9E2E-2BF72F46B115}"/>
          </ac:cxnSpMkLst>
        </pc:cxnChg>
        <pc:cxnChg chg="add del mod">
          <ac:chgData name="Stéphanie  Kleinen" userId="881e0c03-72b1-4ed6-8943-6a41dddc2dc4" providerId="ADAL" clId="{EB9C6A7C-6417-4990-9111-B269CD8062CE}" dt="2020-11-09T14:05:39.158" v="625" actId="478"/>
          <ac:cxnSpMkLst>
            <pc:docMk/>
            <pc:sldMk cId="2160086318" sldId="337"/>
            <ac:cxnSpMk id="47" creationId="{88EDC2EF-9594-4E91-989B-162EDB43E817}"/>
          </ac:cxnSpMkLst>
        </pc:cxnChg>
        <pc:cxnChg chg="add del mod">
          <ac:chgData name="Stéphanie  Kleinen" userId="881e0c03-72b1-4ed6-8943-6a41dddc2dc4" providerId="ADAL" clId="{EB9C6A7C-6417-4990-9111-B269CD8062CE}" dt="2020-11-09T14:05:39.158" v="625" actId="478"/>
          <ac:cxnSpMkLst>
            <pc:docMk/>
            <pc:sldMk cId="2160086318" sldId="337"/>
            <ac:cxnSpMk id="48" creationId="{4EE18570-A54E-49FB-85A5-9B33C1A115A5}"/>
          </ac:cxnSpMkLst>
        </pc:cxnChg>
        <pc:cxnChg chg="add mod">
          <ac:chgData name="Stéphanie  Kleinen" userId="881e0c03-72b1-4ed6-8943-6a41dddc2dc4" providerId="ADAL" clId="{EB9C6A7C-6417-4990-9111-B269CD8062CE}" dt="2020-11-09T14:10:04.855" v="782" actId="1038"/>
          <ac:cxnSpMkLst>
            <pc:docMk/>
            <pc:sldMk cId="2160086318" sldId="337"/>
            <ac:cxnSpMk id="51" creationId="{80A2A013-90E4-41BE-BF1B-7D793998C041}"/>
          </ac:cxnSpMkLst>
        </pc:cxnChg>
        <pc:cxnChg chg="add mod">
          <ac:chgData name="Stéphanie  Kleinen" userId="881e0c03-72b1-4ed6-8943-6a41dddc2dc4" providerId="ADAL" clId="{EB9C6A7C-6417-4990-9111-B269CD8062CE}" dt="2020-11-09T14:10:04.855" v="782" actId="1038"/>
          <ac:cxnSpMkLst>
            <pc:docMk/>
            <pc:sldMk cId="2160086318" sldId="337"/>
            <ac:cxnSpMk id="52" creationId="{1528252F-9ACE-430A-8E3D-A43BC052DA00}"/>
          </ac:cxnSpMkLst>
        </pc:cxnChg>
        <pc:cxnChg chg="add mod">
          <ac:chgData name="Stéphanie  Kleinen" userId="881e0c03-72b1-4ed6-8943-6a41dddc2dc4" providerId="ADAL" clId="{EB9C6A7C-6417-4990-9111-B269CD8062CE}" dt="2020-11-09T14:10:04.855" v="782" actId="1038"/>
          <ac:cxnSpMkLst>
            <pc:docMk/>
            <pc:sldMk cId="2160086318" sldId="337"/>
            <ac:cxnSpMk id="53" creationId="{A3153699-CB57-4D0B-88E5-A15422111E00}"/>
          </ac:cxnSpMkLst>
        </pc:cxnChg>
        <pc:cxnChg chg="add mod">
          <ac:chgData name="Stéphanie  Kleinen" userId="881e0c03-72b1-4ed6-8943-6a41dddc2dc4" providerId="ADAL" clId="{EB9C6A7C-6417-4990-9111-B269CD8062CE}" dt="2020-11-09T14:10:04.855" v="782" actId="1038"/>
          <ac:cxnSpMkLst>
            <pc:docMk/>
            <pc:sldMk cId="2160086318" sldId="337"/>
            <ac:cxnSpMk id="54" creationId="{E9FAB0AA-6AFA-4B7A-BAAD-94CFBF7CB70A}"/>
          </ac:cxnSpMkLst>
        </pc:cxnChg>
      </pc:sldChg>
      <pc:sldChg chg="del">
        <pc:chgData name="Stéphanie  Kleinen" userId="881e0c03-72b1-4ed6-8943-6a41dddc2dc4" providerId="ADAL" clId="{EB9C6A7C-6417-4990-9111-B269CD8062CE}" dt="2020-11-09T14:11:37.129" v="795" actId="47"/>
        <pc:sldMkLst>
          <pc:docMk/>
          <pc:sldMk cId="136394272" sldId="338"/>
        </pc:sldMkLst>
      </pc:sldChg>
      <pc:sldChg chg="del">
        <pc:chgData name="Stéphanie  Kleinen" userId="881e0c03-72b1-4ed6-8943-6a41dddc2dc4" providerId="ADAL" clId="{EB9C6A7C-6417-4990-9111-B269CD8062CE}" dt="2020-11-09T14:11:37.919" v="796" actId="47"/>
        <pc:sldMkLst>
          <pc:docMk/>
          <pc:sldMk cId="1078419996" sldId="339"/>
        </pc:sldMkLst>
      </pc:sldChg>
      <pc:sldChg chg="del">
        <pc:chgData name="Stéphanie  Kleinen" userId="881e0c03-72b1-4ed6-8943-6a41dddc2dc4" providerId="ADAL" clId="{EB9C6A7C-6417-4990-9111-B269CD8062CE}" dt="2020-11-09T14:11:43.494" v="801" actId="47"/>
        <pc:sldMkLst>
          <pc:docMk/>
          <pc:sldMk cId="987609439" sldId="340"/>
        </pc:sldMkLst>
      </pc:sldChg>
      <pc:sldChg chg="del">
        <pc:chgData name="Stéphanie  Kleinen" userId="881e0c03-72b1-4ed6-8943-6a41dddc2dc4" providerId="ADAL" clId="{EB9C6A7C-6417-4990-9111-B269CD8062CE}" dt="2020-11-09T14:11:44.018" v="802" actId="47"/>
        <pc:sldMkLst>
          <pc:docMk/>
          <pc:sldMk cId="1299853104" sldId="341"/>
        </pc:sldMkLst>
      </pc:sldChg>
      <pc:sldChg chg="del">
        <pc:chgData name="Stéphanie  Kleinen" userId="881e0c03-72b1-4ed6-8943-6a41dddc2dc4" providerId="ADAL" clId="{EB9C6A7C-6417-4990-9111-B269CD8062CE}" dt="2020-11-09T14:11:46.100" v="803" actId="47"/>
        <pc:sldMkLst>
          <pc:docMk/>
          <pc:sldMk cId="3738278" sldId="342"/>
        </pc:sldMkLst>
      </pc:sldChg>
      <pc:sldChg chg="modSp add del mod">
        <pc:chgData name="Stéphanie  Kleinen" userId="881e0c03-72b1-4ed6-8943-6a41dddc2dc4" providerId="ADAL" clId="{EB9C6A7C-6417-4990-9111-B269CD8062CE}" dt="2020-11-09T13:56:31.220" v="236" actId="2696"/>
        <pc:sldMkLst>
          <pc:docMk/>
          <pc:sldMk cId="438371376" sldId="343"/>
        </pc:sldMkLst>
        <pc:spChg chg="mod">
          <ac:chgData name="Stéphanie  Kleinen" userId="881e0c03-72b1-4ed6-8943-6a41dddc2dc4" providerId="ADAL" clId="{EB9C6A7C-6417-4990-9111-B269CD8062CE}" dt="2020-11-09T13:56:04.651" v="232" actId="1076"/>
          <ac:spMkLst>
            <pc:docMk/>
            <pc:sldMk cId="438371376" sldId="343"/>
            <ac:spMk id="5" creationId="{FC2FCDAC-F3E9-4CBF-BAA0-D5921F4BD7EB}"/>
          </ac:spMkLst>
        </pc:spChg>
        <pc:spChg chg="mod">
          <ac:chgData name="Stéphanie  Kleinen" userId="881e0c03-72b1-4ed6-8943-6a41dddc2dc4" providerId="ADAL" clId="{EB9C6A7C-6417-4990-9111-B269CD8062CE}" dt="2020-11-09T13:56:01.425" v="231" actId="1076"/>
          <ac:spMkLst>
            <pc:docMk/>
            <pc:sldMk cId="438371376" sldId="343"/>
            <ac:spMk id="11" creationId="{5B672737-0A42-491C-B663-F2D56D2E8884}"/>
          </ac:spMkLst>
        </pc:spChg>
        <pc:grpChg chg="mod">
          <ac:chgData name="Stéphanie  Kleinen" userId="881e0c03-72b1-4ed6-8943-6a41dddc2dc4" providerId="ADAL" clId="{EB9C6A7C-6417-4990-9111-B269CD8062CE}" dt="2020-11-09T13:56:26.728" v="234" actId="1076"/>
          <ac:grpSpMkLst>
            <pc:docMk/>
            <pc:sldMk cId="438371376" sldId="343"/>
            <ac:grpSpMk id="12" creationId="{8F712F4F-9F93-4C69-AFBF-343220BFB046}"/>
          </ac:grpSpMkLst>
        </pc:grpChg>
      </pc:sldChg>
      <pc:sldChg chg="modSp add mod">
        <pc:chgData name="Stéphanie  Kleinen" userId="881e0c03-72b1-4ed6-8943-6a41dddc2dc4" providerId="ADAL" clId="{EB9C6A7C-6417-4990-9111-B269CD8062CE}" dt="2020-11-09T13:57:05.342" v="278" actId="1076"/>
        <pc:sldMkLst>
          <pc:docMk/>
          <pc:sldMk cId="593406932" sldId="344"/>
        </pc:sldMkLst>
        <pc:spChg chg="mod">
          <ac:chgData name="Stéphanie  Kleinen" userId="881e0c03-72b1-4ed6-8943-6a41dddc2dc4" providerId="ADAL" clId="{EB9C6A7C-6417-4990-9111-B269CD8062CE}" dt="2020-11-09T13:57:05.342" v="278" actId="1076"/>
          <ac:spMkLst>
            <pc:docMk/>
            <pc:sldMk cId="593406932" sldId="344"/>
            <ac:spMk id="5" creationId="{FC2FCDAC-F3E9-4CBF-BAA0-D5921F4BD7EB}"/>
          </ac:spMkLst>
        </pc:spChg>
        <pc:spChg chg="mod">
          <ac:chgData name="Stéphanie  Kleinen" userId="881e0c03-72b1-4ed6-8943-6a41dddc2dc4" providerId="ADAL" clId="{EB9C6A7C-6417-4990-9111-B269CD8062CE}" dt="2020-11-09T13:56:53.405" v="248" actId="1076"/>
          <ac:spMkLst>
            <pc:docMk/>
            <pc:sldMk cId="593406932" sldId="344"/>
            <ac:spMk id="11" creationId="{5B672737-0A42-491C-B663-F2D56D2E8884}"/>
          </ac:spMkLst>
        </pc:spChg>
      </pc:sldChg>
      <pc:sldChg chg="addSp modSp add mod">
        <pc:chgData name="Stéphanie  Kleinen" userId="881e0c03-72b1-4ed6-8943-6a41dddc2dc4" providerId="ADAL" clId="{EB9C6A7C-6417-4990-9111-B269CD8062CE}" dt="2020-11-09T14:12:28.770" v="821" actId="1036"/>
        <pc:sldMkLst>
          <pc:docMk/>
          <pc:sldMk cId="1373511864" sldId="345"/>
        </pc:sldMkLst>
        <pc:spChg chg="add mod">
          <ac:chgData name="Stéphanie  Kleinen" userId="881e0c03-72b1-4ed6-8943-6a41dddc2dc4" providerId="ADAL" clId="{EB9C6A7C-6417-4990-9111-B269CD8062CE}" dt="2020-11-09T14:12:28.770" v="821" actId="1036"/>
          <ac:spMkLst>
            <pc:docMk/>
            <pc:sldMk cId="1373511864" sldId="345"/>
            <ac:spMk id="2" creationId="{821495C2-6061-41C9-B678-2176101249EF}"/>
          </ac:spMkLst>
        </pc:spChg>
        <pc:spChg chg="add mod">
          <ac:chgData name="Stéphanie  Kleinen" userId="881e0c03-72b1-4ed6-8943-6a41dddc2dc4" providerId="ADAL" clId="{EB9C6A7C-6417-4990-9111-B269CD8062CE}" dt="2020-11-09T14:12:28.770" v="821" actId="1036"/>
          <ac:spMkLst>
            <pc:docMk/>
            <pc:sldMk cId="1373511864" sldId="345"/>
            <ac:spMk id="3" creationId="{EAFD3B97-92EC-4A3D-81C2-F58F0B44C1D4}"/>
          </ac:spMkLst>
        </pc:spChg>
        <pc:spChg chg="add mod">
          <ac:chgData name="Stéphanie  Kleinen" userId="881e0c03-72b1-4ed6-8943-6a41dddc2dc4" providerId="ADAL" clId="{EB9C6A7C-6417-4990-9111-B269CD8062CE}" dt="2020-11-09T14:12:28.770" v="821" actId="1036"/>
          <ac:spMkLst>
            <pc:docMk/>
            <pc:sldMk cId="1373511864" sldId="345"/>
            <ac:spMk id="5" creationId="{2D07B793-73F2-46A3-885F-2FE27C25BF21}"/>
          </ac:spMkLst>
        </pc:spChg>
        <pc:spChg chg="add mod">
          <ac:chgData name="Stéphanie  Kleinen" userId="881e0c03-72b1-4ed6-8943-6a41dddc2dc4" providerId="ADAL" clId="{EB9C6A7C-6417-4990-9111-B269CD8062CE}" dt="2020-11-09T14:12:28.770" v="821" actId="1036"/>
          <ac:spMkLst>
            <pc:docMk/>
            <pc:sldMk cId="1373511864" sldId="345"/>
            <ac:spMk id="7" creationId="{6C7ACFEC-FE40-4D09-90C2-12EA15A68297}"/>
          </ac:spMkLst>
        </pc:spChg>
        <pc:spChg chg="add mod">
          <ac:chgData name="Stéphanie  Kleinen" userId="881e0c03-72b1-4ed6-8943-6a41dddc2dc4" providerId="ADAL" clId="{EB9C6A7C-6417-4990-9111-B269CD8062CE}" dt="2020-11-09T14:12:28.770" v="821" actId="1036"/>
          <ac:spMkLst>
            <pc:docMk/>
            <pc:sldMk cId="1373511864" sldId="345"/>
            <ac:spMk id="31" creationId="{7E5C28B5-4191-496A-8880-EEA94607A846}"/>
          </ac:spMkLst>
        </pc:spChg>
        <pc:spChg chg="add mod">
          <ac:chgData name="Stéphanie  Kleinen" userId="881e0c03-72b1-4ed6-8943-6a41dddc2dc4" providerId="ADAL" clId="{EB9C6A7C-6417-4990-9111-B269CD8062CE}" dt="2020-11-09T14:12:28.770" v="821" actId="1036"/>
          <ac:spMkLst>
            <pc:docMk/>
            <pc:sldMk cId="1373511864" sldId="345"/>
            <ac:spMk id="33" creationId="{8C704DAE-E3CB-46BE-9CC8-DD9505558C34}"/>
          </ac:spMkLst>
        </pc:spChg>
        <pc:spChg chg="add mod">
          <ac:chgData name="Stéphanie  Kleinen" userId="881e0c03-72b1-4ed6-8943-6a41dddc2dc4" providerId="ADAL" clId="{EB9C6A7C-6417-4990-9111-B269CD8062CE}" dt="2020-11-09T14:12:28.770" v="821" actId="1036"/>
          <ac:spMkLst>
            <pc:docMk/>
            <pc:sldMk cId="1373511864" sldId="345"/>
            <ac:spMk id="35" creationId="{F470236D-50C5-49D4-8A14-6404F8B3805C}"/>
          </ac:spMkLst>
        </pc:spChg>
        <pc:spChg chg="add mod">
          <ac:chgData name="Stéphanie  Kleinen" userId="881e0c03-72b1-4ed6-8943-6a41dddc2dc4" providerId="ADAL" clId="{EB9C6A7C-6417-4990-9111-B269CD8062CE}" dt="2020-11-09T14:12:28.770" v="821" actId="1036"/>
          <ac:spMkLst>
            <pc:docMk/>
            <pc:sldMk cId="1373511864" sldId="345"/>
            <ac:spMk id="37" creationId="{2B67A291-7382-4D89-B039-44CB8F64F5E4}"/>
          </ac:spMkLst>
        </pc:spChg>
        <pc:spChg chg="add">
          <ac:chgData name="Stéphanie  Kleinen" userId="881e0c03-72b1-4ed6-8943-6a41dddc2dc4" providerId="ADAL" clId="{EB9C6A7C-6417-4990-9111-B269CD8062CE}" dt="2020-11-09T14:12:24.692" v="806" actId="22"/>
          <ac:spMkLst>
            <pc:docMk/>
            <pc:sldMk cId="1373511864" sldId="345"/>
            <ac:spMk id="39" creationId="{C1191FF5-6AE9-4C54-B7F8-5B1537F20AF1}"/>
          </ac:spMkLst>
        </pc:spChg>
        <pc:picChg chg="add mod">
          <ac:chgData name="Stéphanie  Kleinen" userId="881e0c03-72b1-4ed6-8943-6a41dddc2dc4" providerId="ADAL" clId="{EB9C6A7C-6417-4990-9111-B269CD8062CE}" dt="2020-11-09T14:12:28.770" v="821" actId="1036"/>
          <ac:picMkLst>
            <pc:docMk/>
            <pc:sldMk cId="1373511864" sldId="345"/>
            <ac:picMk id="9" creationId="{6E5F8CAF-A913-4EB8-99C9-61B2957C6FF2}"/>
          </ac:picMkLst>
        </pc:picChg>
        <pc:picChg chg="add mod">
          <ac:chgData name="Stéphanie  Kleinen" userId="881e0c03-72b1-4ed6-8943-6a41dddc2dc4" providerId="ADAL" clId="{EB9C6A7C-6417-4990-9111-B269CD8062CE}" dt="2020-11-09T14:12:28.770" v="821" actId="1036"/>
          <ac:picMkLst>
            <pc:docMk/>
            <pc:sldMk cId="1373511864" sldId="345"/>
            <ac:picMk id="11" creationId="{2194F82C-7726-4A5D-AFED-F5C231B895C0}"/>
          </ac:picMkLst>
        </pc:picChg>
        <pc:picChg chg="add mod">
          <ac:chgData name="Stéphanie  Kleinen" userId="881e0c03-72b1-4ed6-8943-6a41dddc2dc4" providerId="ADAL" clId="{EB9C6A7C-6417-4990-9111-B269CD8062CE}" dt="2020-11-09T14:12:28.770" v="821" actId="1036"/>
          <ac:picMkLst>
            <pc:docMk/>
            <pc:sldMk cId="1373511864" sldId="345"/>
            <ac:picMk id="13" creationId="{07EFA5BB-B76A-47A4-B75B-7D682581D321}"/>
          </ac:picMkLst>
        </pc:picChg>
        <pc:picChg chg="add mod">
          <ac:chgData name="Stéphanie  Kleinen" userId="881e0c03-72b1-4ed6-8943-6a41dddc2dc4" providerId="ADAL" clId="{EB9C6A7C-6417-4990-9111-B269CD8062CE}" dt="2020-11-09T14:12:28.770" v="821" actId="1036"/>
          <ac:picMkLst>
            <pc:docMk/>
            <pc:sldMk cId="1373511864" sldId="345"/>
            <ac:picMk id="15" creationId="{98E2EE95-3EF0-4312-A0F7-1A84705F7D4F}"/>
          </ac:picMkLst>
        </pc:picChg>
        <pc:picChg chg="add mod">
          <ac:chgData name="Stéphanie  Kleinen" userId="881e0c03-72b1-4ed6-8943-6a41dddc2dc4" providerId="ADAL" clId="{EB9C6A7C-6417-4990-9111-B269CD8062CE}" dt="2020-11-09T14:12:28.770" v="821" actId="1036"/>
          <ac:picMkLst>
            <pc:docMk/>
            <pc:sldMk cId="1373511864" sldId="345"/>
            <ac:picMk id="23" creationId="{A4CBFF6B-CFAD-4558-AF69-72D068B7AD12}"/>
          </ac:picMkLst>
        </pc:picChg>
        <pc:picChg chg="add mod">
          <ac:chgData name="Stéphanie  Kleinen" userId="881e0c03-72b1-4ed6-8943-6a41dddc2dc4" providerId="ADAL" clId="{EB9C6A7C-6417-4990-9111-B269CD8062CE}" dt="2020-11-09T14:12:28.770" v="821" actId="1036"/>
          <ac:picMkLst>
            <pc:docMk/>
            <pc:sldMk cId="1373511864" sldId="345"/>
            <ac:picMk id="25" creationId="{048D9035-A463-441E-9654-A388EC760059}"/>
          </ac:picMkLst>
        </pc:picChg>
        <pc:picChg chg="add mod">
          <ac:chgData name="Stéphanie  Kleinen" userId="881e0c03-72b1-4ed6-8943-6a41dddc2dc4" providerId="ADAL" clId="{EB9C6A7C-6417-4990-9111-B269CD8062CE}" dt="2020-11-09T14:12:28.770" v="821" actId="1036"/>
          <ac:picMkLst>
            <pc:docMk/>
            <pc:sldMk cId="1373511864" sldId="345"/>
            <ac:picMk id="27" creationId="{0ED027C1-D820-45FD-BBE3-E1769FAA45EB}"/>
          </ac:picMkLst>
        </pc:picChg>
        <pc:picChg chg="add mod">
          <ac:chgData name="Stéphanie  Kleinen" userId="881e0c03-72b1-4ed6-8943-6a41dddc2dc4" providerId="ADAL" clId="{EB9C6A7C-6417-4990-9111-B269CD8062CE}" dt="2020-11-09T14:12:28.770" v="821" actId="1036"/>
          <ac:picMkLst>
            <pc:docMk/>
            <pc:sldMk cId="1373511864" sldId="345"/>
            <ac:picMk id="29" creationId="{D00B71CC-A7AF-4650-8A04-12D027979907}"/>
          </ac:picMkLst>
        </pc:picChg>
      </pc:sldChg>
      <pc:sldChg chg="addSp delSp modSp add mod">
        <pc:chgData name="Stéphanie  Kleinen" userId="881e0c03-72b1-4ed6-8943-6a41dddc2dc4" providerId="ADAL" clId="{EB9C6A7C-6417-4990-9111-B269CD8062CE}" dt="2020-11-09T14:09:52.925" v="739" actId="1076"/>
        <pc:sldMkLst>
          <pc:docMk/>
          <pc:sldMk cId="3408501606" sldId="346"/>
        </pc:sldMkLst>
        <pc:spChg chg="add mod">
          <ac:chgData name="Stéphanie  Kleinen" userId="881e0c03-72b1-4ed6-8943-6a41dddc2dc4" providerId="ADAL" clId="{EB9C6A7C-6417-4990-9111-B269CD8062CE}" dt="2020-11-09T14:09:49.154" v="738" actId="1076"/>
          <ac:spMkLst>
            <pc:docMk/>
            <pc:sldMk cId="3408501606" sldId="346"/>
            <ac:spMk id="2" creationId="{CC44950E-DCAC-4F63-AF11-B359258FACC2}"/>
          </ac:spMkLst>
        </pc:spChg>
        <pc:spChg chg="add del">
          <ac:chgData name="Stéphanie  Kleinen" userId="881e0c03-72b1-4ed6-8943-6a41dddc2dc4" providerId="ADAL" clId="{EB9C6A7C-6417-4990-9111-B269CD8062CE}" dt="2020-11-09T14:08:30.792" v="730" actId="22"/>
          <ac:spMkLst>
            <pc:docMk/>
            <pc:sldMk cId="3408501606" sldId="346"/>
            <ac:spMk id="3" creationId="{DFFBE59C-E0CB-4DE2-A08B-589D78000E85}"/>
          </ac:spMkLst>
        </pc:spChg>
        <pc:graphicFrameChg chg="add mod modGraphic">
          <ac:chgData name="Stéphanie  Kleinen" userId="881e0c03-72b1-4ed6-8943-6a41dddc2dc4" providerId="ADAL" clId="{EB9C6A7C-6417-4990-9111-B269CD8062CE}" dt="2020-11-09T14:09:52.925" v="739" actId="1076"/>
          <ac:graphicFrameMkLst>
            <pc:docMk/>
            <pc:sldMk cId="3408501606" sldId="346"/>
            <ac:graphicFrameMk id="5" creationId="{B5930EF2-3003-4FCE-8C59-91FA32D7538A}"/>
          </ac:graphicFrameMkLst>
        </pc:graphicFrameChg>
      </pc:sldChg>
      <pc:sldChg chg="addSp delSp modSp add mod">
        <pc:chgData name="Stéphanie  Kleinen" userId="881e0c03-72b1-4ed6-8943-6a41dddc2dc4" providerId="ADAL" clId="{EB9C6A7C-6417-4990-9111-B269CD8062CE}" dt="2020-11-10T14:38:26.522" v="3098" actId="1036"/>
        <pc:sldMkLst>
          <pc:docMk/>
          <pc:sldMk cId="3993708828" sldId="347"/>
        </pc:sldMkLst>
        <pc:spChg chg="del">
          <ac:chgData name="Stéphanie  Kleinen" userId="881e0c03-72b1-4ed6-8943-6a41dddc2dc4" providerId="ADAL" clId="{EB9C6A7C-6417-4990-9111-B269CD8062CE}" dt="2020-11-09T14:11:31.664" v="793" actId="478"/>
          <ac:spMkLst>
            <pc:docMk/>
            <pc:sldMk cId="3993708828" sldId="347"/>
            <ac:spMk id="2" creationId="{821495C2-6061-41C9-B678-2176101249EF}"/>
          </ac:spMkLst>
        </pc:spChg>
        <pc:spChg chg="del">
          <ac:chgData name="Stéphanie  Kleinen" userId="881e0c03-72b1-4ed6-8943-6a41dddc2dc4" providerId="ADAL" clId="{EB9C6A7C-6417-4990-9111-B269CD8062CE}" dt="2020-11-09T14:11:31.664" v="793" actId="478"/>
          <ac:spMkLst>
            <pc:docMk/>
            <pc:sldMk cId="3993708828" sldId="347"/>
            <ac:spMk id="3" creationId="{EAFD3B97-92EC-4A3D-81C2-F58F0B44C1D4}"/>
          </ac:spMkLst>
        </pc:spChg>
        <pc:spChg chg="del">
          <ac:chgData name="Stéphanie  Kleinen" userId="881e0c03-72b1-4ed6-8943-6a41dddc2dc4" providerId="ADAL" clId="{EB9C6A7C-6417-4990-9111-B269CD8062CE}" dt="2020-11-09T14:11:31.664" v="793" actId="478"/>
          <ac:spMkLst>
            <pc:docMk/>
            <pc:sldMk cId="3993708828" sldId="347"/>
            <ac:spMk id="5" creationId="{2D07B793-73F2-46A3-885F-2FE27C25BF21}"/>
          </ac:spMkLst>
        </pc:spChg>
        <pc:spChg chg="del">
          <ac:chgData name="Stéphanie  Kleinen" userId="881e0c03-72b1-4ed6-8943-6a41dddc2dc4" providerId="ADAL" clId="{EB9C6A7C-6417-4990-9111-B269CD8062CE}" dt="2020-11-09T14:11:31.664" v="793" actId="478"/>
          <ac:spMkLst>
            <pc:docMk/>
            <pc:sldMk cId="3993708828" sldId="347"/>
            <ac:spMk id="7" creationId="{6C7ACFEC-FE40-4D09-90C2-12EA15A68297}"/>
          </ac:spMkLst>
        </pc:spChg>
        <pc:spChg chg="del">
          <ac:chgData name="Stéphanie  Kleinen" userId="881e0c03-72b1-4ed6-8943-6a41dddc2dc4" providerId="ADAL" clId="{EB9C6A7C-6417-4990-9111-B269CD8062CE}" dt="2020-11-09T14:11:31.664" v="793" actId="478"/>
          <ac:spMkLst>
            <pc:docMk/>
            <pc:sldMk cId="3993708828" sldId="347"/>
            <ac:spMk id="31" creationId="{7E5C28B5-4191-496A-8880-EEA94607A846}"/>
          </ac:spMkLst>
        </pc:spChg>
        <pc:spChg chg="del">
          <ac:chgData name="Stéphanie  Kleinen" userId="881e0c03-72b1-4ed6-8943-6a41dddc2dc4" providerId="ADAL" clId="{EB9C6A7C-6417-4990-9111-B269CD8062CE}" dt="2020-11-09T14:11:31.664" v="793" actId="478"/>
          <ac:spMkLst>
            <pc:docMk/>
            <pc:sldMk cId="3993708828" sldId="347"/>
            <ac:spMk id="33" creationId="{8C704DAE-E3CB-46BE-9CC8-DD9505558C34}"/>
          </ac:spMkLst>
        </pc:spChg>
        <pc:spChg chg="del">
          <ac:chgData name="Stéphanie  Kleinen" userId="881e0c03-72b1-4ed6-8943-6a41dddc2dc4" providerId="ADAL" clId="{EB9C6A7C-6417-4990-9111-B269CD8062CE}" dt="2020-11-09T14:11:31.664" v="793" actId="478"/>
          <ac:spMkLst>
            <pc:docMk/>
            <pc:sldMk cId="3993708828" sldId="347"/>
            <ac:spMk id="35" creationId="{F470236D-50C5-49D4-8A14-6404F8B3805C}"/>
          </ac:spMkLst>
        </pc:spChg>
        <pc:spChg chg="del">
          <ac:chgData name="Stéphanie  Kleinen" userId="881e0c03-72b1-4ed6-8943-6a41dddc2dc4" providerId="ADAL" clId="{EB9C6A7C-6417-4990-9111-B269CD8062CE}" dt="2020-11-09T14:11:31.664" v="793" actId="478"/>
          <ac:spMkLst>
            <pc:docMk/>
            <pc:sldMk cId="3993708828" sldId="347"/>
            <ac:spMk id="37" creationId="{2B67A291-7382-4D89-B039-44CB8F64F5E4}"/>
          </ac:spMkLst>
        </pc:spChg>
        <pc:spChg chg="add mod">
          <ac:chgData name="Stéphanie  Kleinen" userId="881e0c03-72b1-4ed6-8943-6a41dddc2dc4" providerId="ADAL" clId="{EB9C6A7C-6417-4990-9111-B269CD8062CE}" dt="2020-11-10T14:38:26.522" v="3098" actId="1036"/>
          <ac:spMkLst>
            <pc:docMk/>
            <pc:sldMk cId="3993708828" sldId="347"/>
            <ac:spMk id="41" creationId="{4D475565-E597-4066-B5B5-029CFD8A671A}"/>
          </ac:spMkLst>
        </pc:spChg>
        <pc:graphicFrameChg chg="add">
          <ac:chgData name="Stéphanie  Kleinen" userId="881e0c03-72b1-4ed6-8943-6a41dddc2dc4" providerId="ADAL" clId="{EB9C6A7C-6417-4990-9111-B269CD8062CE}" dt="2020-11-09T14:12:08.062" v="804" actId="22"/>
          <ac:graphicFrameMkLst>
            <pc:docMk/>
            <pc:sldMk cId="3993708828" sldId="347"/>
            <ac:graphicFrameMk id="6" creationId="{D885B473-81EA-40EB-80C1-546438073533}"/>
          </ac:graphicFrameMkLst>
        </pc:graphicFrameChg>
        <pc:picChg chg="add">
          <ac:chgData name="Stéphanie  Kleinen" userId="881e0c03-72b1-4ed6-8943-6a41dddc2dc4" providerId="ADAL" clId="{EB9C6A7C-6417-4990-9111-B269CD8062CE}" dt="2020-11-09T14:12:08.062" v="804" actId="22"/>
          <ac:picMkLst>
            <pc:docMk/>
            <pc:sldMk cId="3993708828" sldId="347"/>
            <ac:picMk id="8" creationId="{F2341D38-5479-4B1E-8573-DCD4BF46877A}"/>
          </ac:picMkLst>
        </pc:picChg>
        <pc:picChg chg="del">
          <ac:chgData name="Stéphanie  Kleinen" userId="881e0c03-72b1-4ed6-8943-6a41dddc2dc4" providerId="ADAL" clId="{EB9C6A7C-6417-4990-9111-B269CD8062CE}" dt="2020-11-09T14:11:31.664" v="793" actId="478"/>
          <ac:picMkLst>
            <pc:docMk/>
            <pc:sldMk cId="3993708828" sldId="347"/>
            <ac:picMk id="9" creationId="{6E5F8CAF-A913-4EB8-99C9-61B2957C6FF2}"/>
          </ac:picMkLst>
        </pc:picChg>
        <pc:picChg chg="add">
          <ac:chgData name="Stéphanie  Kleinen" userId="881e0c03-72b1-4ed6-8943-6a41dddc2dc4" providerId="ADAL" clId="{EB9C6A7C-6417-4990-9111-B269CD8062CE}" dt="2020-11-09T14:12:08.062" v="804" actId="22"/>
          <ac:picMkLst>
            <pc:docMk/>
            <pc:sldMk cId="3993708828" sldId="347"/>
            <ac:picMk id="10" creationId="{25C2CE2E-1E17-45AA-B543-76062D64603F}"/>
          </ac:picMkLst>
        </pc:picChg>
        <pc:picChg chg="del">
          <ac:chgData name="Stéphanie  Kleinen" userId="881e0c03-72b1-4ed6-8943-6a41dddc2dc4" providerId="ADAL" clId="{EB9C6A7C-6417-4990-9111-B269CD8062CE}" dt="2020-11-09T14:11:31.664" v="793" actId="478"/>
          <ac:picMkLst>
            <pc:docMk/>
            <pc:sldMk cId="3993708828" sldId="347"/>
            <ac:picMk id="11" creationId="{2194F82C-7726-4A5D-AFED-F5C231B895C0}"/>
          </ac:picMkLst>
        </pc:picChg>
        <pc:picChg chg="add">
          <ac:chgData name="Stéphanie  Kleinen" userId="881e0c03-72b1-4ed6-8943-6a41dddc2dc4" providerId="ADAL" clId="{EB9C6A7C-6417-4990-9111-B269CD8062CE}" dt="2020-11-09T14:12:08.062" v="804" actId="22"/>
          <ac:picMkLst>
            <pc:docMk/>
            <pc:sldMk cId="3993708828" sldId="347"/>
            <ac:picMk id="12" creationId="{C797CA8E-F3CA-4002-841D-C2AB4ECCC7E8}"/>
          </ac:picMkLst>
        </pc:picChg>
        <pc:picChg chg="del">
          <ac:chgData name="Stéphanie  Kleinen" userId="881e0c03-72b1-4ed6-8943-6a41dddc2dc4" providerId="ADAL" clId="{EB9C6A7C-6417-4990-9111-B269CD8062CE}" dt="2020-11-09T14:11:31.664" v="793" actId="478"/>
          <ac:picMkLst>
            <pc:docMk/>
            <pc:sldMk cId="3993708828" sldId="347"/>
            <ac:picMk id="13" creationId="{07EFA5BB-B76A-47A4-B75B-7D682581D321}"/>
          </ac:picMkLst>
        </pc:picChg>
        <pc:picChg chg="add">
          <ac:chgData name="Stéphanie  Kleinen" userId="881e0c03-72b1-4ed6-8943-6a41dddc2dc4" providerId="ADAL" clId="{EB9C6A7C-6417-4990-9111-B269CD8062CE}" dt="2020-11-09T14:12:08.062" v="804" actId="22"/>
          <ac:picMkLst>
            <pc:docMk/>
            <pc:sldMk cId="3993708828" sldId="347"/>
            <ac:picMk id="14" creationId="{264F2D34-2587-4AB2-99E0-4A98E343217C}"/>
          </ac:picMkLst>
        </pc:picChg>
        <pc:picChg chg="del">
          <ac:chgData name="Stéphanie  Kleinen" userId="881e0c03-72b1-4ed6-8943-6a41dddc2dc4" providerId="ADAL" clId="{EB9C6A7C-6417-4990-9111-B269CD8062CE}" dt="2020-11-09T14:11:31.664" v="793" actId="478"/>
          <ac:picMkLst>
            <pc:docMk/>
            <pc:sldMk cId="3993708828" sldId="347"/>
            <ac:picMk id="15" creationId="{98E2EE95-3EF0-4312-A0F7-1A84705F7D4F}"/>
          </ac:picMkLst>
        </pc:picChg>
        <pc:picChg chg="add">
          <ac:chgData name="Stéphanie  Kleinen" userId="881e0c03-72b1-4ed6-8943-6a41dddc2dc4" providerId="ADAL" clId="{EB9C6A7C-6417-4990-9111-B269CD8062CE}" dt="2020-11-09T14:12:08.062" v="804" actId="22"/>
          <ac:picMkLst>
            <pc:docMk/>
            <pc:sldMk cId="3993708828" sldId="347"/>
            <ac:picMk id="19" creationId="{ACC2EA9C-18D8-40BE-A3CE-D5B55CFA6B45}"/>
          </ac:picMkLst>
        </pc:picChg>
        <pc:picChg chg="add">
          <ac:chgData name="Stéphanie  Kleinen" userId="881e0c03-72b1-4ed6-8943-6a41dddc2dc4" providerId="ADAL" clId="{EB9C6A7C-6417-4990-9111-B269CD8062CE}" dt="2020-11-09T14:12:08.062" v="804" actId="22"/>
          <ac:picMkLst>
            <pc:docMk/>
            <pc:sldMk cId="3993708828" sldId="347"/>
            <ac:picMk id="20" creationId="{6440E28D-D7AB-4439-8673-3143281D945E}"/>
          </ac:picMkLst>
        </pc:picChg>
        <pc:picChg chg="add">
          <ac:chgData name="Stéphanie  Kleinen" userId="881e0c03-72b1-4ed6-8943-6a41dddc2dc4" providerId="ADAL" clId="{EB9C6A7C-6417-4990-9111-B269CD8062CE}" dt="2020-11-09T14:12:08.062" v="804" actId="22"/>
          <ac:picMkLst>
            <pc:docMk/>
            <pc:sldMk cId="3993708828" sldId="347"/>
            <ac:picMk id="21" creationId="{E2D32B50-5DD4-432D-A91F-D389EE55E061}"/>
          </ac:picMkLst>
        </pc:picChg>
        <pc:picChg chg="del">
          <ac:chgData name="Stéphanie  Kleinen" userId="881e0c03-72b1-4ed6-8943-6a41dddc2dc4" providerId="ADAL" clId="{EB9C6A7C-6417-4990-9111-B269CD8062CE}" dt="2020-11-09T14:11:31.664" v="793" actId="478"/>
          <ac:picMkLst>
            <pc:docMk/>
            <pc:sldMk cId="3993708828" sldId="347"/>
            <ac:picMk id="23" creationId="{A4CBFF6B-CFAD-4558-AF69-72D068B7AD12}"/>
          </ac:picMkLst>
        </pc:picChg>
        <pc:picChg chg="del">
          <ac:chgData name="Stéphanie  Kleinen" userId="881e0c03-72b1-4ed6-8943-6a41dddc2dc4" providerId="ADAL" clId="{EB9C6A7C-6417-4990-9111-B269CD8062CE}" dt="2020-11-09T14:11:31.664" v="793" actId="478"/>
          <ac:picMkLst>
            <pc:docMk/>
            <pc:sldMk cId="3993708828" sldId="347"/>
            <ac:picMk id="25" creationId="{048D9035-A463-441E-9654-A388EC760059}"/>
          </ac:picMkLst>
        </pc:picChg>
        <pc:picChg chg="del">
          <ac:chgData name="Stéphanie  Kleinen" userId="881e0c03-72b1-4ed6-8943-6a41dddc2dc4" providerId="ADAL" clId="{EB9C6A7C-6417-4990-9111-B269CD8062CE}" dt="2020-11-09T14:11:31.664" v="793" actId="478"/>
          <ac:picMkLst>
            <pc:docMk/>
            <pc:sldMk cId="3993708828" sldId="347"/>
            <ac:picMk id="27" creationId="{0ED027C1-D820-45FD-BBE3-E1769FAA45EB}"/>
          </ac:picMkLst>
        </pc:picChg>
        <pc:picChg chg="del">
          <ac:chgData name="Stéphanie  Kleinen" userId="881e0c03-72b1-4ed6-8943-6a41dddc2dc4" providerId="ADAL" clId="{EB9C6A7C-6417-4990-9111-B269CD8062CE}" dt="2020-11-09T14:11:31.664" v="793" actId="478"/>
          <ac:picMkLst>
            <pc:docMk/>
            <pc:sldMk cId="3993708828" sldId="347"/>
            <ac:picMk id="29" creationId="{D00B71CC-A7AF-4650-8A04-12D027979907}"/>
          </ac:picMkLst>
        </pc:picChg>
        <pc:picChg chg="add">
          <ac:chgData name="Stéphanie  Kleinen" userId="881e0c03-72b1-4ed6-8943-6a41dddc2dc4" providerId="ADAL" clId="{EB9C6A7C-6417-4990-9111-B269CD8062CE}" dt="2020-11-09T14:12:08.062" v="804" actId="22"/>
          <ac:picMkLst>
            <pc:docMk/>
            <pc:sldMk cId="3993708828" sldId="347"/>
            <ac:picMk id="39" creationId="{8785AFDB-8450-4F66-AB44-14127799F75A}"/>
          </ac:picMkLst>
        </pc:picChg>
      </pc:sldChg>
      <pc:sldChg chg="addSp delSp modSp add mod">
        <pc:chgData name="Stéphanie  Kleinen" userId="881e0c03-72b1-4ed6-8943-6a41dddc2dc4" providerId="ADAL" clId="{EB9C6A7C-6417-4990-9111-B269CD8062CE}" dt="2020-11-10T14:39:57.459" v="3135" actId="20577"/>
        <pc:sldMkLst>
          <pc:docMk/>
          <pc:sldMk cId="903991781" sldId="348"/>
        </pc:sldMkLst>
        <pc:spChg chg="add del">
          <ac:chgData name="Stéphanie  Kleinen" userId="881e0c03-72b1-4ed6-8943-6a41dddc2dc4" providerId="ADAL" clId="{EB9C6A7C-6417-4990-9111-B269CD8062CE}" dt="2020-11-09T14:13:03.454" v="827" actId="478"/>
          <ac:spMkLst>
            <pc:docMk/>
            <pc:sldMk cId="903991781" sldId="348"/>
            <ac:spMk id="2" creationId="{C47B7988-0EA9-4233-8738-67FCD52FBD29}"/>
          </ac:spMkLst>
        </pc:spChg>
        <pc:spChg chg="add mod">
          <ac:chgData name="Stéphanie  Kleinen" userId="881e0c03-72b1-4ed6-8943-6a41dddc2dc4" providerId="ADAL" clId="{EB9C6A7C-6417-4990-9111-B269CD8062CE}" dt="2020-11-09T14:20:55.925" v="1398" actId="1076"/>
          <ac:spMkLst>
            <pc:docMk/>
            <pc:sldMk cId="903991781" sldId="348"/>
            <ac:spMk id="9" creationId="{F471F348-50F2-4981-84EF-94367ECD6B27}"/>
          </ac:spMkLst>
        </pc:spChg>
        <pc:spChg chg="add del">
          <ac:chgData name="Stéphanie  Kleinen" userId="881e0c03-72b1-4ed6-8943-6a41dddc2dc4" providerId="ADAL" clId="{EB9C6A7C-6417-4990-9111-B269CD8062CE}" dt="2020-11-09T14:13:00.063" v="826" actId="478"/>
          <ac:spMkLst>
            <pc:docMk/>
            <pc:sldMk cId="903991781" sldId="348"/>
            <ac:spMk id="11" creationId="{DACA9C1E-2441-4C47-BDAB-13522B5600FB}"/>
          </ac:spMkLst>
        </pc:spChg>
        <pc:spChg chg="add mod">
          <ac:chgData name="Stéphanie  Kleinen" userId="881e0c03-72b1-4ed6-8943-6a41dddc2dc4" providerId="ADAL" clId="{EB9C6A7C-6417-4990-9111-B269CD8062CE}" dt="2020-11-10T14:39:57.459" v="3135" actId="20577"/>
          <ac:spMkLst>
            <pc:docMk/>
            <pc:sldMk cId="903991781" sldId="348"/>
            <ac:spMk id="13" creationId="{778A6816-3A81-431E-BA08-E4E3AB4D400C}"/>
          </ac:spMkLst>
        </pc:spChg>
        <pc:spChg chg="add del mod">
          <ac:chgData name="Stéphanie  Kleinen" userId="881e0c03-72b1-4ed6-8943-6a41dddc2dc4" providerId="ADAL" clId="{EB9C6A7C-6417-4990-9111-B269CD8062CE}" dt="2020-11-09T14:17:15.550" v="1147" actId="478"/>
          <ac:spMkLst>
            <pc:docMk/>
            <pc:sldMk cId="903991781" sldId="348"/>
            <ac:spMk id="33" creationId="{B0F75D77-9D85-4B10-B81F-4EA3895ADF92}"/>
          </ac:spMkLst>
        </pc:spChg>
        <pc:spChg chg="add del mod">
          <ac:chgData name="Stéphanie  Kleinen" userId="881e0c03-72b1-4ed6-8943-6a41dddc2dc4" providerId="ADAL" clId="{EB9C6A7C-6417-4990-9111-B269CD8062CE}" dt="2020-11-09T14:17:17.561" v="1148" actId="478"/>
          <ac:spMkLst>
            <pc:docMk/>
            <pc:sldMk cId="903991781" sldId="348"/>
            <ac:spMk id="35" creationId="{9FD29B56-5129-4ADE-A244-D818B18182CB}"/>
          </ac:spMkLst>
        </pc:spChg>
        <pc:spChg chg="add del mod">
          <ac:chgData name="Stéphanie  Kleinen" userId="881e0c03-72b1-4ed6-8943-6a41dddc2dc4" providerId="ADAL" clId="{EB9C6A7C-6417-4990-9111-B269CD8062CE}" dt="2020-11-09T14:17:36.172" v="1152" actId="478"/>
          <ac:spMkLst>
            <pc:docMk/>
            <pc:sldMk cId="903991781" sldId="348"/>
            <ac:spMk id="37" creationId="{C2064FE2-6588-4617-8894-3012718DA2E0}"/>
          </ac:spMkLst>
        </pc:spChg>
        <pc:spChg chg="add del mod">
          <ac:chgData name="Stéphanie  Kleinen" userId="881e0c03-72b1-4ed6-8943-6a41dddc2dc4" providerId="ADAL" clId="{EB9C6A7C-6417-4990-9111-B269CD8062CE}" dt="2020-11-09T14:17:20.613" v="1149" actId="478"/>
          <ac:spMkLst>
            <pc:docMk/>
            <pc:sldMk cId="903991781" sldId="348"/>
            <ac:spMk id="39" creationId="{FA1CEAEA-E95F-4EED-B46F-B528253BFF95}"/>
          </ac:spMkLst>
        </pc:spChg>
        <pc:spChg chg="add del mod">
          <ac:chgData name="Stéphanie  Kleinen" userId="881e0c03-72b1-4ed6-8943-6a41dddc2dc4" providerId="ADAL" clId="{EB9C6A7C-6417-4990-9111-B269CD8062CE}" dt="2020-11-09T14:17:34.378" v="1151" actId="478"/>
          <ac:spMkLst>
            <pc:docMk/>
            <pc:sldMk cId="903991781" sldId="348"/>
            <ac:spMk id="41" creationId="{B7E638B9-8338-42FB-BE2A-07E35BDD3FFC}"/>
          </ac:spMkLst>
        </pc:spChg>
        <pc:spChg chg="add del mod">
          <ac:chgData name="Stéphanie  Kleinen" userId="881e0c03-72b1-4ed6-8943-6a41dddc2dc4" providerId="ADAL" clId="{EB9C6A7C-6417-4990-9111-B269CD8062CE}" dt="2020-11-09T14:17:32.397" v="1150" actId="478"/>
          <ac:spMkLst>
            <pc:docMk/>
            <pc:sldMk cId="903991781" sldId="348"/>
            <ac:spMk id="43" creationId="{C2C8F3D7-24C9-41C7-986C-4D33AFDF7719}"/>
          </ac:spMkLst>
        </pc:spChg>
        <pc:spChg chg="add mod">
          <ac:chgData name="Stéphanie  Kleinen" userId="881e0c03-72b1-4ed6-8943-6a41dddc2dc4" providerId="ADAL" clId="{EB9C6A7C-6417-4990-9111-B269CD8062CE}" dt="2020-11-09T14:16:50.224" v="1090" actId="14100"/>
          <ac:spMkLst>
            <pc:docMk/>
            <pc:sldMk cId="903991781" sldId="348"/>
            <ac:spMk id="45" creationId="{6286C18F-66CB-49F1-85BA-A13B2D51ECF5}"/>
          </ac:spMkLst>
        </pc:spChg>
        <pc:spChg chg="add mod">
          <ac:chgData name="Stéphanie  Kleinen" userId="881e0c03-72b1-4ed6-8943-6a41dddc2dc4" providerId="ADAL" clId="{EB9C6A7C-6417-4990-9111-B269CD8062CE}" dt="2020-11-10T14:39:01.990" v="3104" actId="1076"/>
          <ac:spMkLst>
            <pc:docMk/>
            <pc:sldMk cId="903991781" sldId="348"/>
            <ac:spMk id="47" creationId="{4522B82F-7873-407B-837F-FB3BEA099FF6}"/>
          </ac:spMkLst>
        </pc:spChg>
        <pc:picChg chg="add mod">
          <ac:chgData name="Stéphanie  Kleinen" userId="881e0c03-72b1-4ed6-8943-6a41dddc2dc4" providerId="ADAL" clId="{EB9C6A7C-6417-4990-9111-B269CD8062CE}" dt="2020-11-09T14:21:01.964" v="1399" actId="1076"/>
          <ac:picMkLst>
            <pc:docMk/>
            <pc:sldMk cId="903991781" sldId="348"/>
            <ac:picMk id="3" creationId="{2187C7EA-F7C9-4892-BBE8-292533B47274}"/>
          </ac:picMkLst>
        </pc:picChg>
        <pc:picChg chg="add mod">
          <ac:chgData name="Stéphanie  Kleinen" userId="881e0c03-72b1-4ed6-8943-6a41dddc2dc4" providerId="ADAL" clId="{EB9C6A7C-6417-4990-9111-B269CD8062CE}" dt="2020-11-09T14:21:01.964" v="1399" actId="1076"/>
          <ac:picMkLst>
            <pc:docMk/>
            <pc:sldMk cId="903991781" sldId="348"/>
            <ac:picMk id="5" creationId="{3A6D236F-66E3-4A7D-94AE-160DB6EF940A}"/>
          </ac:picMkLst>
        </pc:picChg>
        <pc:picChg chg="add mod">
          <ac:chgData name="Stéphanie  Kleinen" userId="881e0c03-72b1-4ed6-8943-6a41dddc2dc4" providerId="ADAL" clId="{EB9C6A7C-6417-4990-9111-B269CD8062CE}" dt="2020-11-09T14:21:01.964" v="1399" actId="1076"/>
          <ac:picMkLst>
            <pc:docMk/>
            <pc:sldMk cId="903991781" sldId="348"/>
            <ac:picMk id="7" creationId="{7BEEC32F-1D6C-4A56-A14B-C4F29C72CA58}"/>
          </ac:picMkLst>
        </pc:picChg>
        <pc:picChg chg="add mod">
          <ac:chgData name="Stéphanie  Kleinen" userId="881e0c03-72b1-4ed6-8943-6a41dddc2dc4" providerId="ADAL" clId="{EB9C6A7C-6417-4990-9111-B269CD8062CE}" dt="2020-11-09T14:16:58.660" v="1108" actId="1036"/>
          <ac:picMkLst>
            <pc:docMk/>
            <pc:sldMk cId="903991781" sldId="348"/>
            <ac:picMk id="15" creationId="{13A0D370-AEF5-4BB0-AAEB-C4B0A7133425}"/>
          </ac:picMkLst>
        </pc:picChg>
        <pc:picChg chg="add mod">
          <ac:chgData name="Stéphanie  Kleinen" userId="881e0c03-72b1-4ed6-8943-6a41dddc2dc4" providerId="ADAL" clId="{EB9C6A7C-6417-4990-9111-B269CD8062CE}" dt="2020-11-09T14:16:58.660" v="1108" actId="1036"/>
          <ac:picMkLst>
            <pc:docMk/>
            <pc:sldMk cId="903991781" sldId="348"/>
            <ac:picMk id="23" creationId="{88C3D14D-D38C-4E52-A0F2-D49E2CA93F1F}"/>
          </ac:picMkLst>
        </pc:picChg>
        <pc:picChg chg="add mod">
          <ac:chgData name="Stéphanie  Kleinen" userId="881e0c03-72b1-4ed6-8943-6a41dddc2dc4" providerId="ADAL" clId="{EB9C6A7C-6417-4990-9111-B269CD8062CE}" dt="2020-11-09T14:16:58.660" v="1108" actId="1036"/>
          <ac:picMkLst>
            <pc:docMk/>
            <pc:sldMk cId="903991781" sldId="348"/>
            <ac:picMk id="25" creationId="{09A72847-513E-4E27-B2B8-668846A58D54}"/>
          </ac:picMkLst>
        </pc:picChg>
        <pc:picChg chg="add mod">
          <ac:chgData name="Stéphanie  Kleinen" userId="881e0c03-72b1-4ed6-8943-6a41dddc2dc4" providerId="ADAL" clId="{EB9C6A7C-6417-4990-9111-B269CD8062CE}" dt="2020-11-09T14:16:58.660" v="1108" actId="1036"/>
          <ac:picMkLst>
            <pc:docMk/>
            <pc:sldMk cId="903991781" sldId="348"/>
            <ac:picMk id="27" creationId="{45D4FB70-6644-4D7C-8D0D-0BD9FC0E2512}"/>
          </ac:picMkLst>
        </pc:picChg>
        <pc:picChg chg="add mod">
          <ac:chgData name="Stéphanie  Kleinen" userId="881e0c03-72b1-4ed6-8943-6a41dddc2dc4" providerId="ADAL" clId="{EB9C6A7C-6417-4990-9111-B269CD8062CE}" dt="2020-11-09T14:16:58.660" v="1108" actId="1036"/>
          <ac:picMkLst>
            <pc:docMk/>
            <pc:sldMk cId="903991781" sldId="348"/>
            <ac:picMk id="29" creationId="{979C5D79-B5A3-41CC-BB88-F2DD1AFE6AFA}"/>
          </ac:picMkLst>
        </pc:picChg>
        <pc:picChg chg="add mod">
          <ac:chgData name="Stéphanie  Kleinen" userId="881e0c03-72b1-4ed6-8943-6a41dddc2dc4" providerId="ADAL" clId="{EB9C6A7C-6417-4990-9111-B269CD8062CE}" dt="2020-11-09T14:16:58.660" v="1108" actId="1036"/>
          <ac:picMkLst>
            <pc:docMk/>
            <pc:sldMk cId="903991781" sldId="348"/>
            <ac:picMk id="31" creationId="{38F4F83C-0ED5-47F0-BD46-379EEA2D8C04}"/>
          </ac:picMkLst>
        </pc:picChg>
      </pc:sldChg>
      <pc:sldChg chg="addSp add del mod">
        <pc:chgData name="Stéphanie  Kleinen" userId="881e0c03-72b1-4ed6-8943-6a41dddc2dc4" providerId="ADAL" clId="{EB9C6A7C-6417-4990-9111-B269CD8062CE}" dt="2020-11-09T14:26:58.022" v="1519" actId="47"/>
        <pc:sldMkLst>
          <pc:docMk/>
          <pc:sldMk cId="3622901266" sldId="349"/>
        </pc:sldMkLst>
        <pc:spChg chg="add">
          <ac:chgData name="Stéphanie  Kleinen" userId="881e0c03-72b1-4ed6-8943-6a41dddc2dc4" providerId="ADAL" clId="{EB9C6A7C-6417-4990-9111-B269CD8062CE}" dt="2020-11-09T14:21:28.205" v="1400" actId="22"/>
          <ac:spMkLst>
            <pc:docMk/>
            <pc:sldMk cId="3622901266" sldId="349"/>
            <ac:spMk id="9" creationId="{19063C58-E4E4-460F-B4FD-59A5F6BEF4A6}"/>
          </ac:spMkLst>
        </pc:spChg>
        <pc:spChg chg="add">
          <ac:chgData name="Stéphanie  Kleinen" userId="881e0c03-72b1-4ed6-8943-6a41dddc2dc4" providerId="ADAL" clId="{EB9C6A7C-6417-4990-9111-B269CD8062CE}" dt="2020-11-09T14:21:28.205" v="1400" actId="22"/>
          <ac:spMkLst>
            <pc:docMk/>
            <pc:sldMk cId="3622901266" sldId="349"/>
            <ac:spMk id="13" creationId="{69167DAD-0A07-4DE2-8FFF-41200EC61AC6}"/>
          </ac:spMkLst>
        </pc:spChg>
        <pc:graphicFrameChg chg="add">
          <ac:chgData name="Stéphanie  Kleinen" userId="881e0c03-72b1-4ed6-8943-6a41dddc2dc4" providerId="ADAL" clId="{EB9C6A7C-6417-4990-9111-B269CD8062CE}" dt="2020-11-09T14:21:28.205" v="1400" actId="22"/>
          <ac:graphicFrameMkLst>
            <pc:docMk/>
            <pc:sldMk cId="3622901266" sldId="349"/>
            <ac:graphicFrameMk id="2" creationId="{EF95281E-5D80-40FA-B60E-D82DC349B101}"/>
          </ac:graphicFrameMkLst>
        </pc:graphicFrameChg>
        <pc:picChg chg="add">
          <ac:chgData name="Stéphanie  Kleinen" userId="881e0c03-72b1-4ed6-8943-6a41dddc2dc4" providerId="ADAL" clId="{EB9C6A7C-6417-4990-9111-B269CD8062CE}" dt="2020-11-09T14:21:28.205" v="1400" actId="22"/>
          <ac:picMkLst>
            <pc:docMk/>
            <pc:sldMk cId="3622901266" sldId="349"/>
            <ac:picMk id="3" creationId="{8E3BA47F-19DD-4288-AC2F-DBEE141FCDB7}"/>
          </ac:picMkLst>
        </pc:picChg>
        <pc:picChg chg="add">
          <ac:chgData name="Stéphanie  Kleinen" userId="881e0c03-72b1-4ed6-8943-6a41dddc2dc4" providerId="ADAL" clId="{EB9C6A7C-6417-4990-9111-B269CD8062CE}" dt="2020-11-09T14:21:28.205" v="1400" actId="22"/>
          <ac:picMkLst>
            <pc:docMk/>
            <pc:sldMk cId="3622901266" sldId="349"/>
            <ac:picMk id="5" creationId="{A2B9A8CB-FEB0-4679-81DD-10791B83E21A}"/>
          </ac:picMkLst>
        </pc:picChg>
        <pc:picChg chg="add">
          <ac:chgData name="Stéphanie  Kleinen" userId="881e0c03-72b1-4ed6-8943-6a41dddc2dc4" providerId="ADAL" clId="{EB9C6A7C-6417-4990-9111-B269CD8062CE}" dt="2020-11-09T14:21:28.205" v="1400" actId="22"/>
          <ac:picMkLst>
            <pc:docMk/>
            <pc:sldMk cId="3622901266" sldId="349"/>
            <ac:picMk id="7" creationId="{9248425F-385A-4058-88EE-141112701AA6}"/>
          </ac:picMkLst>
        </pc:picChg>
        <pc:picChg chg="add">
          <ac:chgData name="Stéphanie  Kleinen" userId="881e0c03-72b1-4ed6-8943-6a41dddc2dc4" providerId="ADAL" clId="{EB9C6A7C-6417-4990-9111-B269CD8062CE}" dt="2020-11-09T14:21:28.205" v="1400" actId="22"/>
          <ac:picMkLst>
            <pc:docMk/>
            <pc:sldMk cId="3622901266" sldId="349"/>
            <ac:picMk id="11" creationId="{64C723C2-6CD6-4678-A136-B7C726D51BD7}"/>
          </ac:picMkLst>
        </pc:picChg>
      </pc:sldChg>
      <pc:sldChg chg="addSp modSp add mod">
        <pc:chgData name="Stéphanie  Kleinen" userId="881e0c03-72b1-4ed6-8943-6a41dddc2dc4" providerId="ADAL" clId="{EB9C6A7C-6417-4990-9111-B269CD8062CE}" dt="2020-11-10T14:40:21.220" v="3139" actId="20577"/>
        <pc:sldMkLst>
          <pc:docMk/>
          <pc:sldMk cId="875649522" sldId="350"/>
        </pc:sldMkLst>
        <pc:spChg chg="add mod">
          <ac:chgData name="Stéphanie  Kleinen" userId="881e0c03-72b1-4ed6-8943-6a41dddc2dc4" providerId="ADAL" clId="{EB9C6A7C-6417-4990-9111-B269CD8062CE}" dt="2020-11-09T14:21:39.550" v="1408" actId="20577"/>
          <ac:spMkLst>
            <pc:docMk/>
            <pc:sldMk cId="875649522" sldId="350"/>
            <ac:spMk id="2" creationId="{BE07A30C-C0D1-47ED-AA11-56C868BFE9D3}"/>
          </ac:spMkLst>
        </pc:spChg>
        <pc:spChg chg="add mod">
          <ac:chgData name="Stéphanie  Kleinen" userId="881e0c03-72b1-4ed6-8943-6a41dddc2dc4" providerId="ADAL" clId="{EB9C6A7C-6417-4990-9111-B269CD8062CE}" dt="2020-11-09T14:24:25.964" v="1479" actId="14100"/>
          <ac:spMkLst>
            <pc:docMk/>
            <pc:sldMk cId="875649522" sldId="350"/>
            <ac:spMk id="11" creationId="{B8E80F90-6E10-4EAA-AC36-2C2B84DF56B9}"/>
          </ac:spMkLst>
        </pc:spChg>
        <pc:spChg chg="add mod">
          <ac:chgData name="Stéphanie  Kleinen" userId="881e0c03-72b1-4ed6-8943-6a41dddc2dc4" providerId="ADAL" clId="{EB9C6A7C-6417-4990-9111-B269CD8062CE}" dt="2020-11-09T14:26:22.714" v="1516" actId="1038"/>
          <ac:spMkLst>
            <pc:docMk/>
            <pc:sldMk cId="875649522" sldId="350"/>
            <ac:spMk id="15" creationId="{9CB9894A-9E3A-40DD-9E35-163708A5404C}"/>
          </ac:spMkLst>
        </pc:spChg>
        <pc:spChg chg="add mod">
          <ac:chgData name="Stéphanie  Kleinen" userId="881e0c03-72b1-4ed6-8943-6a41dddc2dc4" providerId="ADAL" clId="{EB9C6A7C-6417-4990-9111-B269CD8062CE}" dt="2020-11-09T14:26:22.714" v="1516" actId="1038"/>
          <ac:spMkLst>
            <pc:docMk/>
            <pc:sldMk cId="875649522" sldId="350"/>
            <ac:spMk id="23" creationId="{57EF8161-2639-4620-9538-2EA81ED1C5B8}"/>
          </ac:spMkLst>
        </pc:spChg>
        <pc:spChg chg="add mod">
          <ac:chgData name="Stéphanie  Kleinen" userId="881e0c03-72b1-4ed6-8943-6a41dddc2dc4" providerId="ADAL" clId="{EB9C6A7C-6417-4990-9111-B269CD8062CE}" dt="2020-11-09T14:26:22.714" v="1516" actId="1038"/>
          <ac:spMkLst>
            <pc:docMk/>
            <pc:sldMk cId="875649522" sldId="350"/>
            <ac:spMk id="25" creationId="{8EA3B69F-7EDC-4766-BD92-96354EA9D97E}"/>
          </ac:spMkLst>
        </pc:spChg>
        <pc:graphicFrameChg chg="add modGraphic">
          <ac:chgData name="Stéphanie  Kleinen" userId="881e0c03-72b1-4ed6-8943-6a41dddc2dc4" providerId="ADAL" clId="{EB9C6A7C-6417-4990-9111-B269CD8062CE}" dt="2020-11-10T14:40:21.220" v="3139" actId="20577"/>
          <ac:graphicFrameMkLst>
            <pc:docMk/>
            <pc:sldMk cId="875649522" sldId="350"/>
            <ac:graphicFrameMk id="3" creationId="{42FA718A-4B77-4489-8D59-7F2386CC767E}"/>
          </ac:graphicFrameMkLst>
        </pc:graphicFrameChg>
        <pc:picChg chg="add">
          <ac:chgData name="Stéphanie  Kleinen" userId="881e0c03-72b1-4ed6-8943-6a41dddc2dc4" providerId="ADAL" clId="{EB9C6A7C-6417-4990-9111-B269CD8062CE}" dt="2020-11-09T14:21:45.689" v="1409" actId="22"/>
          <ac:picMkLst>
            <pc:docMk/>
            <pc:sldMk cId="875649522" sldId="350"/>
            <ac:picMk id="5" creationId="{DD9DD340-71A8-4F67-9389-EFB7249E4604}"/>
          </ac:picMkLst>
        </pc:picChg>
        <pc:picChg chg="add mod">
          <ac:chgData name="Stéphanie  Kleinen" userId="881e0c03-72b1-4ed6-8943-6a41dddc2dc4" providerId="ADAL" clId="{EB9C6A7C-6417-4990-9111-B269CD8062CE}" dt="2020-11-09T14:22:35.408" v="1432" actId="1038"/>
          <ac:picMkLst>
            <pc:docMk/>
            <pc:sldMk cId="875649522" sldId="350"/>
            <ac:picMk id="7" creationId="{90C36BA4-15BA-4607-A176-B61BD0D385C5}"/>
          </ac:picMkLst>
        </pc:picChg>
        <pc:picChg chg="add mod">
          <ac:chgData name="Stéphanie  Kleinen" userId="881e0c03-72b1-4ed6-8943-6a41dddc2dc4" providerId="ADAL" clId="{EB9C6A7C-6417-4990-9111-B269CD8062CE}" dt="2020-11-09T14:22:40.171" v="1439" actId="1038"/>
          <ac:picMkLst>
            <pc:docMk/>
            <pc:sldMk cId="875649522" sldId="350"/>
            <ac:picMk id="9" creationId="{24E3F8A9-FF53-4C40-9115-5BD9AE3AE086}"/>
          </ac:picMkLst>
        </pc:picChg>
        <pc:picChg chg="add mod">
          <ac:chgData name="Stéphanie  Kleinen" userId="881e0c03-72b1-4ed6-8943-6a41dddc2dc4" providerId="ADAL" clId="{EB9C6A7C-6417-4990-9111-B269CD8062CE}" dt="2020-11-09T14:22:14.330" v="1413" actId="1076"/>
          <ac:picMkLst>
            <pc:docMk/>
            <pc:sldMk cId="875649522" sldId="350"/>
            <ac:picMk id="13" creationId="{C1CC1D11-4453-4538-A340-0ECFD2F48362}"/>
          </ac:picMkLst>
        </pc:picChg>
      </pc:sldChg>
      <pc:sldChg chg="addSp delSp modSp add del mod">
        <pc:chgData name="Stéphanie  Kleinen" userId="881e0c03-72b1-4ed6-8943-6a41dddc2dc4" providerId="ADAL" clId="{EB9C6A7C-6417-4990-9111-B269CD8062CE}" dt="2020-11-09T14:33:43.052" v="1759" actId="47"/>
        <pc:sldMkLst>
          <pc:docMk/>
          <pc:sldMk cId="508713977" sldId="351"/>
        </pc:sldMkLst>
        <pc:spChg chg="add del mod">
          <ac:chgData name="Stéphanie  Kleinen" userId="881e0c03-72b1-4ed6-8943-6a41dddc2dc4" providerId="ADAL" clId="{EB9C6A7C-6417-4990-9111-B269CD8062CE}" dt="2020-11-09T14:30:24.200" v="1599" actId="21"/>
          <ac:spMkLst>
            <pc:docMk/>
            <pc:sldMk cId="508713977" sldId="351"/>
            <ac:spMk id="12" creationId="{0E5B1226-C979-4E63-BE6F-A9024C964EEA}"/>
          </ac:spMkLst>
        </pc:spChg>
        <pc:spChg chg="add del mod">
          <ac:chgData name="Stéphanie  Kleinen" userId="881e0c03-72b1-4ed6-8943-6a41dddc2dc4" providerId="ADAL" clId="{EB9C6A7C-6417-4990-9111-B269CD8062CE}" dt="2020-11-09T14:30:24.200" v="1599" actId="21"/>
          <ac:spMkLst>
            <pc:docMk/>
            <pc:sldMk cId="508713977" sldId="351"/>
            <ac:spMk id="13" creationId="{35552D91-B567-4FA2-B057-312B6AF42899}"/>
          </ac:spMkLst>
        </pc:spChg>
        <pc:grpChg chg="add del mod">
          <ac:chgData name="Stéphanie  Kleinen" userId="881e0c03-72b1-4ed6-8943-6a41dddc2dc4" providerId="ADAL" clId="{EB9C6A7C-6417-4990-9111-B269CD8062CE}" dt="2020-11-09T14:30:24.200" v="1599" actId="21"/>
          <ac:grpSpMkLst>
            <pc:docMk/>
            <pc:sldMk cId="508713977" sldId="351"/>
            <ac:grpSpMk id="7" creationId="{638C1423-4A61-4C67-996B-CFCE2F78333C}"/>
          </ac:grpSpMkLst>
        </pc:grpChg>
        <pc:picChg chg="add del mod">
          <ac:chgData name="Stéphanie  Kleinen" userId="881e0c03-72b1-4ed6-8943-6a41dddc2dc4" providerId="ADAL" clId="{EB9C6A7C-6417-4990-9111-B269CD8062CE}" dt="2020-11-09T14:30:24.200" v="1599" actId="21"/>
          <ac:picMkLst>
            <pc:docMk/>
            <pc:sldMk cId="508713977" sldId="351"/>
            <ac:picMk id="6" creationId="{43635E3F-D16D-4868-921F-2DC30FBE17BA}"/>
          </ac:picMkLst>
        </pc:picChg>
        <pc:picChg chg="mod">
          <ac:chgData name="Stéphanie  Kleinen" userId="881e0c03-72b1-4ed6-8943-6a41dddc2dc4" providerId="ADAL" clId="{EB9C6A7C-6417-4990-9111-B269CD8062CE}" dt="2020-11-09T14:27:28.160" v="1520"/>
          <ac:picMkLst>
            <pc:docMk/>
            <pc:sldMk cId="508713977" sldId="351"/>
            <ac:picMk id="8" creationId="{B41E344B-0B5A-42F3-850B-E3689B77FE99}"/>
          </ac:picMkLst>
        </pc:picChg>
        <pc:picChg chg="mod">
          <ac:chgData name="Stéphanie  Kleinen" userId="881e0c03-72b1-4ed6-8943-6a41dddc2dc4" providerId="ADAL" clId="{EB9C6A7C-6417-4990-9111-B269CD8062CE}" dt="2020-11-09T14:27:28.160" v="1520"/>
          <ac:picMkLst>
            <pc:docMk/>
            <pc:sldMk cId="508713977" sldId="351"/>
            <ac:picMk id="9" creationId="{222AAEC6-463B-40CD-A457-F38D254DD287}"/>
          </ac:picMkLst>
        </pc:picChg>
        <pc:picChg chg="mod">
          <ac:chgData name="Stéphanie  Kleinen" userId="881e0c03-72b1-4ed6-8943-6a41dddc2dc4" providerId="ADAL" clId="{EB9C6A7C-6417-4990-9111-B269CD8062CE}" dt="2020-11-09T14:27:28.160" v="1520"/>
          <ac:picMkLst>
            <pc:docMk/>
            <pc:sldMk cId="508713977" sldId="351"/>
            <ac:picMk id="10" creationId="{9AE97BCF-77B0-4A74-B7E0-7B929902104D}"/>
          </ac:picMkLst>
        </pc:picChg>
        <pc:picChg chg="mod">
          <ac:chgData name="Stéphanie  Kleinen" userId="881e0c03-72b1-4ed6-8943-6a41dddc2dc4" providerId="ADAL" clId="{EB9C6A7C-6417-4990-9111-B269CD8062CE}" dt="2020-11-09T14:27:28.160" v="1520"/>
          <ac:picMkLst>
            <pc:docMk/>
            <pc:sldMk cId="508713977" sldId="351"/>
            <ac:picMk id="11" creationId="{7FF19DCD-F8C7-4E51-8FE3-723159E90393}"/>
          </ac:picMkLst>
        </pc:picChg>
      </pc:sldChg>
      <pc:sldChg chg="modSp add mod">
        <pc:chgData name="Stéphanie  Kleinen" userId="881e0c03-72b1-4ed6-8943-6a41dddc2dc4" providerId="ADAL" clId="{EB9C6A7C-6417-4990-9111-B269CD8062CE}" dt="2020-11-09T14:15:52.942" v="978" actId="1076"/>
        <pc:sldMkLst>
          <pc:docMk/>
          <pc:sldMk cId="100804248" sldId="352"/>
        </pc:sldMkLst>
        <pc:spChg chg="mod">
          <ac:chgData name="Stéphanie  Kleinen" userId="881e0c03-72b1-4ed6-8943-6a41dddc2dc4" providerId="ADAL" clId="{EB9C6A7C-6417-4990-9111-B269CD8062CE}" dt="2020-11-09T14:15:49.420" v="977" actId="20577"/>
          <ac:spMkLst>
            <pc:docMk/>
            <pc:sldMk cId="100804248" sldId="352"/>
            <ac:spMk id="5" creationId="{FC2FCDAC-F3E9-4CBF-BAA0-D5921F4BD7EB}"/>
          </ac:spMkLst>
        </pc:spChg>
        <pc:spChg chg="mod">
          <ac:chgData name="Stéphanie  Kleinen" userId="881e0c03-72b1-4ed6-8943-6a41dddc2dc4" providerId="ADAL" clId="{EB9C6A7C-6417-4990-9111-B269CD8062CE}" dt="2020-11-09T14:15:52.942" v="978" actId="1076"/>
          <ac:spMkLst>
            <pc:docMk/>
            <pc:sldMk cId="100804248" sldId="352"/>
            <ac:spMk id="11" creationId="{5B672737-0A42-491C-B663-F2D56D2E8884}"/>
          </ac:spMkLst>
        </pc:spChg>
      </pc:sldChg>
      <pc:sldChg chg="addSp delSp modSp add del mod">
        <pc:chgData name="Stéphanie  Kleinen" userId="881e0c03-72b1-4ed6-8943-6a41dddc2dc4" providerId="ADAL" clId="{EB9C6A7C-6417-4990-9111-B269CD8062CE}" dt="2020-11-09T17:16:28.950" v="3096" actId="20577"/>
        <pc:sldMkLst>
          <pc:docMk/>
          <pc:sldMk cId="301286387" sldId="353"/>
        </pc:sldMkLst>
        <pc:spChg chg="add mod">
          <ac:chgData name="Stéphanie  Kleinen" userId="881e0c03-72b1-4ed6-8943-6a41dddc2dc4" providerId="ADAL" clId="{EB9C6A7C-6417-4990-9111-B269CD8062CE}" dt="2020-11-09T14:29:58.584" v="1563" actId="1076"/>
          <ac:spMkLst>
            <pc:docMk/>
            <pc:sldMk cId="301286387" sldId="353"/>
            <ac:spMk id="6" creationId="{D6D3D45E-7266-4957-9727-AEF61DFEE6B9}"/>
          </ac:spMkLst>
        </pc:spChg>
        <pc:spChg chg="add mod">
          <ac:chgData name="Stéphanie  Kleinen" userId="881e0c03-72b1-4ed6-8943-6a41dddc2dc4" providerId="ADAL" clId="{EB9C6A7C-6417-4990-9111-B269CD8062CE}" dt="2020-11-09T14:30:49.849" v="1637" actId="1076"/>
          <ac:spMkLst>
            <pc:docMk/>
            <pc:sldMk cId="301286387" sldId="353"/>
            <ac:spMk id="7" creationId="{7A1A075B-471D-4CFA-B3A3-68ED47661113}"/>
          </ac:spMkLst>
        </pc:spChg>
        <pc:spChg chg="add mod">
          <ac:chgData name="Stéphanie  Kleinen" userId="881e0c03-72b1-4ed6-8943-6a41dddc2dc4" providerId="ADAL" clId="{EB9C6A7C-6417-4990-9111-B269CD8062CE}" dt="2020-11-09T14:34:11.957" v="1762" actId="14100"/>
          <ac:spMkLst>
            <pc:docMk/>
            <pc:sldMk cId="301286387" sldId="353"/>
            <ac:spMk id="9" creationId="{ADF83A23-C523-4649-A3B6-84B3BA4893B1}"/>
          </ac:spMkLst>
        </pc:spChg>
        <pc:spChg chg="add mod">
          <ac:chgData name="Stéphanie  Kleinen" userId="881e0c03-72b1-4ed6-8943-6a41dddc2dc4" providerId="ADAL" clId="{EB9C6A7C-6417-4990-9111-B269CD8062CE}" dt="2020-11-09T17:16:28.950" v="3096" actId="20577"/>
          <ac:spMkLst>
            <pc:docMk/>
            <pc:sldMk cId="301286387" sldId="353"/>
            <ac:spMk id="19" creationId="{20C606FB-4DF0-4ACA-91A8-4671BE0F1708}"/>
          </ac:spMkLst>
        </pc:spChg>
        <pc:spChg chg="add mod">
          <ac:chgData name="Stéphanie  Kleinen" userId="881e0c03-72b1-4ed6-8943-6a41dddc2dc4" providerId="ADAL" clId="{EB9C6A7C-6417-4990-9111-B269CD8062CE}" dt="2020-11-09T14:32:22.954" v="1743" actId="20577"/>
          <ac:spMkLst>
            <pc:docMk/>
            <pc:sldMk cId="301286387" sldId="353"/>
            <ac:spMk id="20" creationId="{75BC7727-7B83-4B89-9745-6226EA942BB0}"/>
          </ac:spMkLst>
        </pc:spChg>
        <pc:grpChg chg="del">
          <ac:chgData name="Stéphanie  Kleinen" userId="881e0c03-72b1-4ed6-8943-6a41dddc2dc4" providerId="ADAL" clId="{EB9C6A7C-6417-4990-9111-B269CD8062CE}" dt="2020-11-09T14:28:59.814" v="1530" actId="478"/>
          <ac:grpSpMkLst>
            <pc:docMk/>
            <pc:sldMk cId="301286387" sldId="353"/>
            <ac:grpSpMk id="12" creationId="{8F712F4F-9F93-4C69-AFBF-343220BFB046}"/>
          </ac:grpSpMkLst>
        </pc:grpChg>
        <pc:grpChg chg="add mod">
          <ac:chgData name="Stéphanie  Kleinen" userId="881e0c03-72b1-4ed6-8943-6a41dddc2dc4" providerId="ADAL" clId="{EB9C6A7C-6417-4990-9111-B269CD8062CE}" dt="2020-11-09T14:34:08.380" v="1761" actId="1076"/>
          <ac:grpSpMkLst>
            <pc:docMk/>
            <pc:sldMk cId="301286387" sldId="353"/>
            <ac:grpSpMk id="14" creationId="{3A5AEAC6-9A34-4F03-A7F6-42D8CA0E3861}"/>
          </ac:grpSpMkLst>
        </pc:grpChg>
        <pc:picChg chg="add">
          <ac:chgData name="Stéphanie  Kleinen" userId="881e0c03-72b1-4ed6-8943-6a41dddc2dc4" providerId="ADAL" clId="{EB9C6A7C-6417-4990-9111-B269CD8062CE}" dt="2020-11-09T16:23:50.001" v="3094" actId="22"/>
          <ac:picMkLst>
            <pc:docMk/>
            <pc:sldMk cId="301286387" sldId="353"/>
            <ac:picMk id="2" creationId="{2BC795C6-0CC6-4D21-80D6-9994C0A5AADF}"/>
          </ac:picMkLst>
        </pc:picChg>
        <pc:picChg chg="add mod">
          <ac:chgData name="Stéphanie  Kleinen" userId="881e0c03-72b1-4ed6-8943-6a41dddc2dc4" providerId="ADAL" clId="{EB9C6A7C-6417-4990-9111-B269CD8062CE}" dt="2020-11-09T14:33:10.156" v="1751" actId="1076"/>
          <ac:picMkLst>
            <pc:docMk/>
            <pc:sldMk cId="301286387" sldId="353"/>
            <ac:picMk id="4" creationId="{A7436D87-57CA-4C43-97DF-04D4B9E4B7E5}"/>
          </ac:picMkLst>
        </pc:picChg>
        <pc:picChg chg="add mod">
          <ac:chgData name="Stéphanie  Kleinen" userId="881e0c03-72b1-4ed6-8943-6a41dddc2dc4" providerId="ADAL" clId="{EB9C6A7C-6417-4990-9111-B269CD8062CE}" dt="2020-11-09T14:34:14.826" v="1763" actId="1076"/>
          <ac:picMkLst>
            <pc:docMk/>
            <pc:sldMk cId="301286387" sldId="353"/>
            <ac:picMk id="13" creationId="{B1FFAFE9-07DB-478F-88F8-BA5C37748B23}"/>
          </ac:picMkLst>
        </pc:picChg>
        <pc:picChg chg="mod">
          <ac:chgData name="Stéphanie  Kleinen" userId="881e0c03-72b1-4ed6-8943-6a41dddc2dc4" providerId="ADAL" clId="{EB9C6A7C-6417-4990-9111-B269CD8062CE}" dt="2020-11-09T14:30:26.360" v="1600"/>
          <ac:picMkLst>
            <pc:docMk/>
            <pc:sldMk cId="301286387" sldId="353"/>
            <ac:picMk id="15" creationId="{8F14758C-1EBD-41F8-BF52-52228B0CCBCF}"/>
          </ac:picMkLst>
        </pc:picChg>
        <pc:picChg chg="mod">
          <ac:chgData name="Stéphanie  Kleinen" userId="881e0c03-72b1-4ed6-8943-6a41dddc2dc4" providerId="ADAL" clId="{EB9C6A7C-6417-4990-9111-B269CD8062CE}" dt="2020-11-09T14:30:26.360" v="1600"/>
          <ac:picMkLst>
            <pc:docMk/>
            <pc:sldMk cId="301286387" sldId="353"/>
            <ac:picMk id="16" creationId="{DF637E3F-AD74-4BE9-8473-9C26F89D04D9}"/>
          </ac:picMkLst>
        </pc:picChg>
        <pc:picChg chg="mod">
          <ac:chgData name="Stéphanie  Kleinen" userId="881e0c03-72b1-4ed6-8943-6a41dddc2dc4" providerId="ADAL" clId="{EB9C6A7C-6417-4990-9111-B269CD8062CE}" dt="2020-11-09T14:30:26.360" v="1600"/>
          <ac:picMkLst>
            <pc:docMk/>
            <pc:sldMk cId="301286387" sldId="353"/>
            <ac:picMk id="17" creationId="{A21A5EE9-D6EE-429F-81C8-7BE85FCC6DBF}"/>
          </ac:picMkLst>
        </pc:picChg>
        <pc:picChg chg="mod">
          <ac:chgData name="Stéphanie  Kleinen" userId="881e0c03-72b1-4ed6-8943-6a41dddc2dc4" providerId="ADAL" clId="{EB9C6A7C-6417-4990-9111-B269CD8062CE}" dt="2020-11-09T14:30:26.360" v="1600"/>
          <ac:picMkLst>
            <pc:docMk/>
            <pc:sldMk cId="301286387" sldId="353"/>
            <ac:picMk id="18" creationId="{75893910-0E17-4119-AAA3-EA327189962E}"/>
          </ac:picMkLst>
        </pc:picChg>
      </pc:sldChg>
      <pc:sldChg chg="addSp delSp add del setBg delDesignElem">
        <pc:chgData name="Stéphanie  Kleinen" userId="881e0c03-72b1-4ed6-8943-6a41dddc2dc4" providerId="ADAL" clId="{EB9C6A7C-6417-4990-9111-B269CD8062CE}" dt="2020-11-09T14:27:56.907" v="1526"/>
        <pc:sldMkLst>
          <pc:docMk/>
          <pc:sldMk cId="114946697" sldId="354"/>
        </pc:sldMkLst>
        <pc:spChg chg="add del">
          <ac:chgData name="Stéphanie  Kleinen" userId="881e0c03-72b1-4ed6-8943-6a41dddc2dc4" providerId="ADAL" clId="{EB9C6A7C-6417-4990-9111-B269CD8062CE}" dt="2020-11-09T14:27:56.907" v="1526"/>
          <ac:spMkLst>
            <pc:docMk/>
            <pc:sldMk cId="114946697" sldId="354"/>
            <ac:spMk id="10" creationId="{B538A7B5-B32D-421E-B110-AB5B1A7CC2E8}"/>
          </ac:spMkLst>
        </pc:spChg>
        <pc:spChg chg="add del">
          <ac:chgData name="Stéphanie  Kleinen" userId="881e0c03-72b1-4ed6-8943-6a41dddc2dc4" providerId="ADAL" clId="{EB9C6A7C-6417-4990-9111-B269CD8062CE}" dt="2020-11-09T14:27:56.907" v="1526"/>
          <ac:spMkLst>
            <pc:docMk/>
            <pc:sldMk cId="114946697" sldId="354"/>
            <ac:spMk id="12" creationId="{14D36999-26F8-45E4-AB41-D485D0B0B1C2}"/>
          </ac:spMkLst>
        </pc:spChg>
        <pc:picChg chg="add del">
          <ac:chgData name="Stéphanie  Kleinen" userId="881e0c03-72b1-4ed6-8943-6a41dddc2dc4" providerId="ADAL" clId="{EB9C6A7C-6417-4990-9111-B269CD8062CE}" dt="2020-11-09T14:27:56.907" v="1526"/>
          <ac:picMkLst>
            <pc:docMk/>
            <pc:sldMk cId="114946697" sldId="354"/>
            <ac:picMk id="14" creationId="{30F8DA27-CE91-4AEB-B854-6F06B5485E3B}"/>
          </ac:picMkLst>
        </pc:picChg>
        <pc:picChg chg="add del">
          <ac:chgData name="Stéphanie  Kleinen" userId="881e0c03-72b1-4ed6-8943-6a41dddc2dc4" providerId="ADAL" clId="{EB9C6A7C-6417-4990-9111-B269CD8062CE}" dt="2020-11-09T14:27:56.907" v="1526"/>
          <ac:picMkLst>
            <pc:docMk/>
            <pc:sldMk cId="114946697" sldId="354"/>
            <ac:picMk id="16" creationId="{F7AF4E20-3DDE-4998-96BE-44EE182540FB}"/>
          </ac:picMkLst>
        </pc:picChg>
      </pc:sldChg>
      <pc:sldChg chg="addSp modSp new mod">
        <pc:chgData name="Stéphanie  Kleinen" userId="881e0c03-72b1-4ed6-8943-6a41dddc2dc4" providerId="ADAL" clId="{EB9C6A7C-6417-4990-9111-B269CD8062CE}" dt="2020-11-09T14:54:41.148" v="3092" actId="20577"/>
        <pc:sldMkLst>
          <pc:docMk/>
          <pc:sldMk cId="3296280891" sldId="354"/>
        </pc:sldMkLst>
        <pc:spChg chg="add mod">
          <ac:chgData name="Stéphanie  Kleinen" userId="881e0c03-72b1-4ed6-8943-6a41dddc2dc4" providerId="ADAL" clId="{EB9C6A7C-6417-4990-9111-B269CD8062CE}" dt="2020-11-09T14:43:59.225" v="1926" actId="1076"/>
          <ac:spMkLst>
            <pc:docMk/>
            <pc:sldMk cId="3296280891" sldId="354"/>
            <ac:spMk id="3" creationId="{CCF3E75A-8A89-4604-A9A1-B32F17D679FC}"/>
          </ac:spMkLst>
        </pc:spChg>
        <pc:spChg chg="add mod">
          <ac:chgData name="Stéphanie  Kleinen" userId="881e0c03-72b1-4ed6-8943-6a41dddc2dc4" providerId="ADAL" clId="{EB9C6A7C-6417-4990-9111-B269CD8062CE}" dt="2020-11-09T14:43:32.690" v="1914" actId="1076"/>
          <ac:spMkLst>
            <pc:docMk/>
            <pc:sldMk cId="3296280891" sldId="354"/>
            <ac:spMk id="5" creationId="{E4C46894-DC91-4F0A-8597-71ABDA0A9841}"/>
          </ac:spMkLst>
        </pc:spChg>
        <pc:spChg chg="add mod">
          <ac:chgData name="Stéphanie  Kleinen" userId="881e0c03-72b1-4ed6-8943-6a41dddc2dc4" providerId="ADAL" clId="{EB9C6A7C-6417-4990-9111-B269CD8062CE}" dt="2020-11-09T14:54:41.148" v="3092" actId="20577"/>
          <ac:spMkLst>
            <pc:docMk/>
            <pc:sldMk cId="3296280891" sldId="354"/>
            <ac:spMk id="8" creationId="{B9680321-0B6F-4D76-8FBA-F0FBB4587C32}"/>
          </ac:spMkLst>
        </pc:spChg>
        <pc:picChg chg="add mod ord">
          <ac:chgData name="Stéphanie  Kleinen" userId="881e0c03-72b1-4ed6-8943-6a41dddc2dc4" providerId="ADAL" clId="{EB9C6A7C-6417-4990-9111-B269CD8062CE}" dt="2020-11-09T14:51:04.230" v="2752" actId="1076"/>
          <ac:picMkLst>
            <pc:docMk/>
            <pc:sldMk cId="3296280891" sldId="354"/>
            <ac:picMk id="7" creationId="{79EEDA25-EC0F-4156-99F7-A658E3437F6D}"/>
          </ac:picMkLst>
        </pc:picChg>
      </pc:sldChg>
      <pc:sldChg chg="new del">
        <pc:chgData name="Stéphanie  Kleinen" userId="881e0c03-72b1-4ed6-8943-6a41dddc2dc4" providerId="ADAL" clId="{EB9C6A7C-6417-4990-9111-B269CD8062CE}" dt="2020-11-09T14:54:58.572" v="3093" actId="47"/>
        <pc:sldMkLst>
          <pc:docMk/>
          <pc:sldMk cId="241260614"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3B498-BF26-4BF1-AE32-EE606B3BBC93}" type="datetimeFigureOut">
              <a:rPr lang="en-BE" smtClean="0"/>
              <a:t>10/11/2020</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B3F00-2415-4ED7-A2CE-A53093B533A6}" type="slidenum">
              <a:rPr lang="en-BE" smtClean="0"/>
              <a:t>‹#›</a:t>
            </a:fld>
            <a:endParaRPr lang="en-BE"/>
          </a:p>
        </p:txBody>
      </p:sp>
    </p:spTree>
    <p:extLst>
      <p:ext uri="{BB962C8B-B14F-4D97-AF65-F5344CB8AC3E}">
        <p14:creationId xmlns:p14="http://schemas.microsoft.com/office/powerpoint/2010/main" val="66679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2000"/>
              </a:lnSpc>
              <a:buFont typeface="Arial" panose="020B0604020202020204" pitchFamily="34" charset="0"/>
              <a:buChar char="•"/>
            </a:pPr>
            <a:endParaRPr lang="fr-BE" sz="1200" b="1" dirty="0">
              <a:latin typeface="Raleway" panose="020B0503030101060003" pitchFamily="34" charset="0"/>
            </a:endParaRPr>
          </a:p>
        </p:txBody>
      </p:sp>
      <p:sp>
        <p:nvSpPr>
          <p:cNvPr id="4" name="Slide Number Placeholder 3"/>
          <p:cNvSpPr>
            <a:spLocks noGrp="1"/>
          </p:cNvSpPr>
          <p:nvPr>
            <p:ph type="sldNum" sz="quarter" idx="5"/>
          </p:nvPr>
        </p:nvSpPr>
        <p:spPr/>
        <p:txBody>
          <a:bodyPr/>
          <a:lstStyle/>
          <a:p>
            <a:fld id="{032F1172-6D45-4022-8D41-F862FBC1037C}" type="slidenum">
              <a:rPr lang="en-BE" smtClean="0"/>
              <a:t>3</a:t>
            </a:fld>
            <a:endParaRPr lang="en-BE"/>
          </a:p>
        </p:txBody>
      </p:sp>
    </p:spTree>
    <p:extLst>
      <p:ext uri="{BB962C8B-B14F-4D97-AF65-F5344CB8AC3E}">
        <p14:creationId xmlns:p14="http://schemas.microsoft.com/office/powerpoint/2010/main" val="131305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000"/>
              </a:lnSpc>
              <a:buFont typeface="Arial" panose="020B0604020202020204" pitchFamily="34" charset="0"/>
              <a:buNone/>
            </a:pPr>
            <a:endParaRPr lang="fr-BE" sz="1200" b="1" dirty="0">
              <a:latin typeface="Raleway" panose="020B0503030101060003" pitchFamily="34" charset="0"/>
            </a:endParaRPr>
          </a:p>
        </p:txBody>
      </p:sp>
      <p:sp>
        <p:nvSpPr>
          <p:cNvPr id="4" name="Slide Number Placeholder 3"/>
          <p:cNvSpPr>
            <a:spLocks noGrp="1"/>
          </p:cNvSpPr>
          <p:nvPr>
            <p:ph type="sldNum" sz="quarter" idx="5"/>
          </p:nvPr>
        </p:nvSpPr>
        <p:spPr/>
        <p:txBody>
          <a:bodyPr/>
          <a:lstStyle/>
          <a:p>
            <a:fld id="{032F1172-6D45-4022-8D41-F862FBC1037C}" type="slidenum">
              <a:rPr lang="en-BE" smtClean="0"/>
              <a:t>4</a:t>
            </a:fld>
            <a:endParaRPr lang="en-BE"/>
          </a:p>
        </p:txBody>
      </p:sp>
    </p:spTree>
    <p:extLst>
      <p:ext uri="{BB962C8B-B14F-4D97-AF65-F5344CB8AC3E}">
        <p14:creationId xmlns:p14="http://schemas.microsoft.com/office/powerpoint/2010/main" val="403174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000"/>
              </a:lnSpc>
              <a:buFont typeface="Arial" panose="020B0604020202020204" pitchFamily="34" charset="0"/>
              <a:buNone/>
            </a:pPr>
            <a:endParaRPr lang="fr-BE" sz="1200" b="1" dirty="0">
              <a:latin typeface="Raleway" panose="020B0503030101060003" pitchFamily="34" charset="0"/>
            </a:endParaRPr>
          </a:p>
        </p:txBody>
      </p:sp>
      <p:sp>
        <p:nvSpPr>
          <p:cNvPr id="4" name="Slide Number Placeholder 3"/>
          <p:cNvSpPr>
            <a:spLocks noGrp="1"/>
          </p:cNvSpPr>
          <p:nvPr>
            <p:ph type="sldNum" sz="quarter" idx="5"/>
          </p:nvPr>
        </p:nvSpPr>
        <p:spPr/>
        <p:txBody>
          <a:bodyPr/>
          <a:lstStyle/>
          <a:p>
            <a:fld id="{032F1172-6D45-4022-8D41-F862FBC1037C}" type="slidenum">
              <a:rPr lang="en-BE" smtClean="0"/>
              <a:t>6</a:t>
            </a:fld>
            <a:endParaRPr lang="en-BE"/>
          </a:p>
        </p:txBody>
      </p:sp>
    </p:spTree>
    <p:extLst>
      <p:ext uri="{BB962C8B-B14F-4D97-AF65-F5344CB8AC3E}">
        <p14:creationId xmlns:p14="http://schemas.microsoft.com/office/powerpoint/2010/main" val="131652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000"/>
              </a:lnSpc>
              <a:buFont typeface="Arial" panose="020B0604020202020204" pitchFamily="34" charset="0"/>
              <a:buNone/>
            </a:pPr>
            <a:endParaRPr lang="fr-BE" sz="1200" b="1" dirty="0">
              <a:latin typeface="Raleway" panose="020B0503030101060003" pitchFamily="34" charset="0"/>
            </a:endParaRPr>
          </a:p>
        </p:txBody>
      </p:sp>
      <p:sp>
        <p:nvSpPr>
          <p:cNvPr id="4" name="Slide Number Placeholder 3"/>
          <p:cNvSpPr>
            <a:spLocks noGrp="1"/>
          </p:cNvSpPr>
          <p:nvPr>
            <p:ph type="sldNum" sz="quarter" idx="5"/>
          </p:nvPr>
        </p:nvSpPr>
        <p:spPr/>
        <p:txBody>
          <a:bodyPr/>
          <a:lstStyle/>
          <a:p>
            <a:fld id="{032F1172-6D45-4022-8D41-F862FBC1037C}" type="slidenum">
              <a:rPr lang="en-BE" smtClean="0"/>
              <a:t>7</a:t>
            </a:fld>
            <a:endParaRPr lang="en-BE"/>
          </a:p>
        </p:txBody>
      </p:sp>
    </p:spTree>
    <p:extLst>
      <p:ext uri="{BB962C8B-B14F-4D97-AF65-F5344CB8AC3E}">
        <p14:creationId xmlns:p14="http://schemas.microsoft.com/office/powerpoint/2010/main" val="192760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000"/>
              </a:lnSpc>
              <a:buFont typeface="Arial" panose="020B0604020202020204" pitchFamily="34" charset="0"/>
              <a:buNone/>
            </a:pPr>
            <a:endParaRPr lang="fr-BE" sz="1200" b="1" dirty="0">
              <a:latin typeface="Raleway" panose="020B0503030101060003" pitchFamily="34" charset="0"/>
            </a:endParaRPr>
          </a:p>
        </p:txBody>
      </p:sp>
      <p:sp>
        <p:nvSpPr>
          <p:cNvPr id="4" name="Slide Number Placeholder 3"/>
          <p:cNvSpPr>
            <a:spLocks noGrp="1"/>
          </p:cNvSpPr>
          <p:nvPr>
            <p:ph type="sldNum" sz="quarter" idx="5"/>
          </p:nvPr>
        </p:nvSpPr>
        <p:spPr/>
        <p:txBody>
          <a:bodyPr/>
          <a:lstStyle/>
          <a:p>
            <a:fld id="{032F1172-6D45-4022-8D41-F862FBC1037C}" type="slidenum">
              <a:rPr lang="en-BE" smtClean="0"/>
              <a:t>9</a:t>
            </a:fld>
            <a:endParaRPr lang="en-BE"/>
          </a:p>
        </p:txBody>
      </p:sp>
    </p:spTree>
    <p:extLst>
      <p:ext uri="{BB962C8B-B14F-4D97-AF65-F5344CB8AC3E}">
        <p14:creationId xmlns:p14="http://schemas.microsoft.com/office/powerpoint/2010/main" val="332097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000"/>
              </a:lnSpc>
              <a:buFont typeface="Arial" panose="020B0604020202020204" pitchFamily="34" charset="0"/>
              <a:buNone/>
            </a:pPr>
            <a:endParaRPr lang="fr-BE" sz="1200" b="1" dirty="0">
              <a:latin typeface="Raleway" panose="020B0503030101060003" pitchFamily="34" charset="0"/>
            </a:endParaRPr>
          </a:p>
        </p:txBody>
      </p:sp>
      <p:sp>
        <p:nvSpPr>
          <p:cNvPr id="4" name="Slide Number Placeholder 3"/>
          <p:cNvSpPr>
            <a:spLocks noGrp="1"/>
          </p:cNvSpPr>
          <p:nvPr>
            <p:ph type="sldNum" sz="quarter" idx="5"/>
          </p:nvPr>
        </p:nvSpPr>
        <p:spPr/>
        <p:txBody>
          <a:bodyPr/>
          <a:lstStyle/>
          <a:p>
            <a:fld id="{032F1172-6D45-4022-8D41-F862FBC1037C}" type="slidenum">
              <a:rPr lang="en-BE" smtClean="0"/>
              <a:t>10</a:t>
            </a:fld>
            <a:endParaRPr lang="en-BE"/>
          </a:p>
        </p:txBody>
      </p:sp>
    </p:spTree>
    <p:extLst>
      <p:ext uri="{BB962C8B-B14F-4D97-AF65-F5344CB8AC3E}">
        <p14:creationId xmlns:p14="http://schemas.microsoft.com/office/powerpoint/2010/main" val="124326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000"/>
              </a:lnSpc>
              <a:buFont typeface="Arial" panose="020B0604020202020204" pitchFamily="34" charset="0"/>
              <a:buNone/>
            </a:pPr>
            <a:endParaRPr lang="fr-BE" sz="1200" b="1" dirty="0">
              <a:latin typeface="Raleway" panose="020B0503030101060003" pitchFamily="34" charset="0"/>
            </a:endParaRPr>
          </a:p>
        </p:txBody>
      </p:sp>
      <p:sp>
        <p:nvSpPr>
          <p:cNvPr id="4" name="Slide Number Placeholder 3"/>
          <p:cNvSpPr>
            <a:spLocks noGrp="1"/>
          </p:cNvSpPr>
          <p:nvPr>
            <p:ph type="sldNum" sz="quarter" idx="5"/>
          </p:nvPr>
        </p:nvSpPr>
        <p:spPr/>
        <p:txBody>
          <a:bodyPr/>
          <a:lstStyle/>
          <a:p>
            <a:fld id="{032F1172-6D45-4022-8D41-F862FBC1037C}" type="slidenum">
              <a:rPr lang="en-BE" smtClean="0"/>
              <a:t>12</a:t>
            </a:fld>
            <a:endParaRPr lang="en-BE"/>
          </a:p>
        </p:txBody>
      </p:sp>
    </p:spTree>
    <p:extLst>
      <p:ext uri="{BB962C8B-B14F-4D97-AF65-F5344CB8AC3E}">
        <p14:creationId xmlns:p14="http://schemas.microsoft.com/office/powerpoint/2010/main" val="222007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000"/>
              </a:lnSpc>
              <a:buFont typeface="Arial" panose="020B0604020202020204" pitchFamily="34" charset="0"/>
              <a:buNone/>
            </a:pPr>
            <a:endParaRPr lang="fr-BE" sz="1200" b="1" dirty="0">
              <a:latin typeface="Raleway" panose="020B0503030101060003" pitchFamily="34" charset="0"/>
            </a:endParaRPr>
          </a:p>
        </p:txBody>
      </p:sp>
      <p:sp>
        <p:nvSpPr>
          <p:cNvPr id="4" name="Slide Number Placeholder 3"/>
          <p:cNvSpPr>
            <a:spLocks noGrp="1"/>
          </p:cNvSpPr>
          <p:nvPr>
            <p:ph type="sldNum" sz="quarter" idx="5"/>
          </p:nvPr>
        </p:nvSpPr>
        <p:spPr/>
        <p:txBody>
          <a:bodyPr/>
          <a:lstStyle/>
          <a:p>
            <a:fld id="{032F1172-6D45-4022-8D41-F862FBC1037C}" type="slidenum">
              <a:rPr lang="en-BE" smtClean="0"/>
              <a:t>13</a:t>
            </a:fld>
            <a:endParaRPr lang="en-BE"/>
          </a:p>
        </p:txBody>
      </p:sp>
    </p:spTree>
    <p:extLst>
      <p:ext uri="{BB962C8B-B14F-4D97-AF65-F5344CB8AC3E}">
        <p14:creationId xmlns:p14="http://schemas.microsoft.com/office/powerpoint/2010/main" val="400356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54C4-3951-49B7-99D4-E2CEFFFCA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296EF85B-AD93-4928-8212-598EDED2C2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FE417470-23D8-4F3C-B198-05AE9A22A8EF}"/>
              </a:ext>
            </a:extLst>
          </p:cNvPr>
          <p:cNvSpPr>
            <a:spLocks noGrp="1"/>
          </p:cNvSpPr>
          <p:nvPr>
            <p:ph type="dt" sz="half" idx="10"/>
          </p:nvPr>
        </p:nvSpPr>
        <p:spPr/>
        <p:txBody>
          <a:bodyPr/>
          <a:lstStyle/>
          <a:p>
            <a:fld id="{CBCF025C-8586-46B7-B7B7-989E1694D603}" type="datetimeFigureOut">
              <a:rPr lang="en-BE" smtClean="0"/>
              <a:t>10/11/2020</a:t>
            </a:fld>
            <a:endParaRPr lang="en-BE"/>
          </a:p>
        </p:txBody>
      </p:sp>
      <p:sp>
        <p:nvSpPr>
          <p:cNvPr id="5" name="Footer Placeholder 4">
            <a:extLst>
              <a:ext uri="{FF2B5EF4-FFF2-40B4-BE49-F238E27FC236}">
                <a16:creationId xmlns:a16="http://schemas.microsoft.com/office/drawing/2014/main" id="{3C2A03CF-98F7-4CC6-AB67-6B127A64482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98B8761-CF92-43AE-81FC-8A80041BCA0D}"/>
              </a:ext>
            </a:extLst>
          </p:cNvPr>
          <p:cNvSpPr>
            <a:spLocks noGrp="1"/>
          </p:cNvSpPr>
          <p:nvPr>
            <p:ph type="sldNum" sz="quarter" idx="12"/>
          </p:nvPr>
        </p:nvSpPr>
        <p:spPr/>
        <p:txBody>
          <a:bodyPr/>
          <a:lstStyle/>
          <a:p>
            <a:fld id="{4659C5AF-2F3C-40FD-B496-7D5C5D8A140C}" type="slidenum">
              <a:rPr lang="en-BE" smtClean="0"/>
              <a:t>‹#›</a:t>
            </a:fld>
            <a:endParaRPr lang="en-BE"/>
          </a:p>
        </p:txBody>
      </p:sp>
    </p:spTree>
    <p:extLst>
      <p:ext uri="{BB962C8B-B14F-4D97-AF65-F5344CB8AC3E}">
        <p14:creationId xmlns:p14="http://schemas.microsoft.com/office/powerpoint/2010/main" val="393793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B0A3-C668-4DD0-8449-CD2ED2046C9D}"/>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EA168695-E542-4377-AA8F-DAF05A69D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E1DF8542-E933-4674-BB44-95C74F0F8053}"/>
              </a:ext>
            </a:extLst>
          </p:cNvPr>
          <p:cNvSpPr>
            <a:spLocks noGrp="1"/>
          </p:cNvSpPr>
          <p:nvPr>
            <p:ph type="dt" sz="half" idx="10"/>
          </p:nvPr>
        </p:nvSpPr>
        <p:spPr/>
        <p:txBody>
          <a:bodyPr/>
          <a:lstStyle/>
          <a:p>
            <a:fld id="{CBCF025C-8586-46B7-B7B7-989E1694D603}" type="datetimeFigureOut">
              <a:rPr lang="en-BE" smtClean="0"/>
              <a:t>10/11/2020</a:t>
            </a:fld>
            <a:endParaRPr lang="en-BE"/>
          </a:p>
        </p:txBody>
      </p:sp>
      <p:sp>
        <p:nvSpPr>
          <p:cNvPr id="5" name="Footer Placeholder 4">
            <a:extLst>
              <a:ext uri="{FF2B5EF4-FFF2-40B4-BE49-F238E27FC236}">
                <a16:creationId xmlns:a16="http://schemas.microsoft.com/office/drawing/2014/main" id="{E03CA549-A958-47FC-846C-A3F4A51360C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896CB7B-2331-41DA-929D-9961E3DB1369}"/>
              </a:ext>
            </a:extLst>
          </p:cNvPr>
          <p:cNvSpPr>
            <a:spLocks noGrp="1"/>
          </p:cNvSpPr>
          <p:nvPr>
            <p:ph type="sldNum" sz="quarter" idx="12"/>
          </p:nvPr>
        </p:nvSpPr>
        <p:spPr/>
        <p:txBody>
          <a:bodyPr/>
          <a:lstStyle/>
          <a:p>
            <a:fld id="{4659C5AF-2F3C-40FD-B496-7D5C5D8A140C}" type="slidenum">
              <a:rPr lang="en-BE" smtClean="0"/>
              <a:t>‹#›</a:t>
            </a:fld>
            <a:endParaRPr lang="en-BE"/>
          </a:p>
        </p:txBody>
      </p:sp>
    </p:spTree>
    <p:extLst>
      <p:ext uri="{BB962C8B-B14F-4D97-AF65-F5344CB8AC3E}">
        <p14:creationId xmlns:p14="http://schemas.microsoft.com/office/powerpoint/2010/main" val="97845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90FA4-0E7E-40BE-A5C8-3D94EC20E4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0B1D5E21-FE32-4CF3-A745-9E1B5F40D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A5D98AB-21F5-4977-97A1-241AC46161F3}"/>
              </a:ext>
            </a:extLst>
          </p:cNvPr>
          <p:cNvSpPr>
            <a:spLocks noGrp="1"/>
          </p:cNvSpPr>
          <p:nvPr>
            <p:ph type="dt" sz="half" idx="10"/>
          </p:nvPr>
        </p:nvSpPr>
        <p:spPr/>
        <p:txBody>
          <a:bodyPr/>
          <a:lstStyle/>
          <a:p>
            <a:fld id="{CBCF025C-8586-46B7-B7B7-989E1694D603}" type="datetimeFigureOut">
              <a:rPr lang="en-BE" smtClean="0"/>
              <a:t>10/11/2020</a:t>
            </a:fld>
            <a:endParaRPr lang="en-BE"/>
          </a:p>
        </p:txBody>
      </p:sp>
      <p:sp>
        <p:nvSpPr>
          <p:cNvPr id="5" name="Footer Placeholder 4">
            <a:extLst>
              <a:ext uri="{FF2B5EF4-FFF2-40B4-BE49-F238E27FC236}">
                <a16:creationId xmlns:a16="http://schemas.microsoft.com/office/drawing/2014/main" id="{E9345ACA-C3DD-4102-84D7-EB4F0B046C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0AF633B-E869-4BA6-AD0A-3DB6EFD2D566}"/>
              </a:ext>
            </a:extLst>
          </p:cNvPr>
          <p:cNvSpPr>
            <a:spLocks noGrp="1"/>
          </p:cNvSpPr>
          <p:nvPr>
            <p:ph type="sldNum" sz="quarter" idx="12"/>
          </p:nvPr>
        </p:nvSpPr>
        <p:spPr/>
        <p:txBody>
          <a:bodyPr/>
          <a:lstStyle/>
          <a:p>
            <a:fld id="{4659C5AF-2F3C-40FD-B496-7D5C5D8A140C}" type="slidenum">
              <a:rPr lang="en-BE" smtClean="0"/>
              <a:t>‹#›</a:t>
            </a:fld>
            <a:endParaRPr lang="en-BE"/>
          </a:p>
        </p:txBody>
      </p:sp>
    </p:spTree>
    <p:extLst>
      <p:ext uri="{BB962C8B-B14F-4D97-AF65-F5344CB8AC3E}">
        <p14:creationId xmlns:p14="http://schemas.microsoft.com/office/powerpoint/2010/main" val="109908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AC5D9-F12E-456B-9458-67935BBDFBD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50897EC5-DFA3-4326-A1EA-B3D2BB6B4D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72401ABE-9A10-443A-80AF-7A4374D73246}"/>
              </a:ext>
            </a:extLst>
          </p:cNvPr>
          <p:cNvSpPr>
            <a:spLocks noGrp="1"/>
          </p:cNvSpPr>
          <p:nvPr>
            <p:ph type="dt" sz="half" idx="10"/>
          </p:nvPr>
        </p:nvSpPr>
        <p:spPr/>
        <p:txBody>
          <a:bodyPr/>
          <a:lstStyle/>
          <a:p>
            <a:fld id="{CBCF025C-8586-46B7-B7B7-989E1694D603}" type="datetimeFigureOut">
              <a:rPr lang="en-BE" smtClean="0"/>
              <a:t>10/11/2020</a:t>
            </a:fld>
            <a:endParaRPr lang="en-BE"/>
          </a:p>
        </p:txBody>
      </p:sp>
      <p:sp>
        <p:nvSpPr>
          <p:cNvPr id="5" name="Footer Placeholder 4">
            <a:extLst>
              <a:ext uri="{FF2B5EF4-FFF2-40B4-BE49-F238E27FC236}">
                <a16:creationId xmlns:a16="http://schemas.microsoft.com/office/drawing/2014/main" id="{16F8F6EE-2D1A-4EC5-B53C-26F3268CFEF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B772037-C753-4DBC-93DD-76277810AC1F}"/>
              </a:ext>
            </a:extLst>
          </p:cNvPr>
          <p:cNvSpPr>
            <a:spLocks noGrp="1"/>
          </p:cNvSpPr>
          <p:nvPr>
            <p:ph type="sldNum" sz="quarter" idx="12"/>
          </p:nvPr>
        </p:nvSpPr>
        <p:spPr/>
        <p:txBody>
          <a:bodyPr/>
          <a:lstStyle/>
          <a:p>
            <a:fld id="{4659C5AF-2F3C-40FD-B496-7D5C5D8A140C}" type="slidenum">
              <a:rPr lang="en-BE" smtClean="0"/>
              <a:t>‹#›</a:t>
            </a:fld>
            <a:endParaRPr lang="en-BE"/>
          </a:p>
        </p:txBody>
      </p:sp>
    </p:spTree>
    <p:extLst>
      <p:ext uri="{BB962C8B-B14F-4D97-AF65-F5344CB8AC3E}">
        <p14:creationId xmlns:p14="http://schemas.microsoft.com/office/powerpoint/2010/main" val="265507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5965-A434-4E52-AA64-87A285F1F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F3853500-7647-4902-9D65-BE6498C0E2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410207-E3BD-47A2-AA9B-1A0DBAD541CB}"/>
              </a:ext>
            </a:extLst>
          </p:cNvPr>
          <p:cNvSpPr>
            <a:spLocks noGrp="1"/>
          </p:cNvSpPr>
          <p:nvPr>
            <p:ph type="dt" sz="half" idx="10"/>
          </p:nvPr>
        </p:nvSpPr>
        <p:spPr/>
        <p:txBody>
          <a:bodyPr/>
          <a:lstStyle/>
          <a:p>
            <a:fld id="{CBCF025C-8586-46B7-B7B7-989E1694D603}" type="datetimeFigureOut">
              <a:rPr lang="en-BE" smtClean="0"/>
              <a:t>10/11/2020</a:t>
            </a:fld>
            <a:endParaRPr lang="en-BE"/>
          </a:p>
        </p:txBody>
      </p:sp>
      <p:sp>
        <p:nvSpPr>
          <p:cNvPr id="5" name="Footer Placeholder 4">
            <a:extLst>
              <a:ext uri="{FF2B5EF4-FFF2-40B4-BE49-F238E27FC236}">
                <a16:creationId xmlns:a16="http://schemas.microsoft.com/office/drawing/2014/main" id="{242AECB9-7BB8-4094-BF67-487171D558A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F2FD783-6E26-42F8-BECD-4E2ED8C63B38}"/>
              </a:ext>
            </a:extLst>
          </p:cNvPr>
          <p:cNvSpPr>
            <a:spLocks noGrp="1"/>
          </p:cNvSpPr>
          <p:nvPr>
            <p:ph type="sldNum" sz="quarter" idx="12"/>
          </p:nvPr>
        </p:nvSpPr>
        <p:spPr/>
        <p:txBody>
          <a:bodyPr/>
          <a:lstStyle/>
          <a:p>
            <a:fld id="{4659C5AF-2F3C-40FD-B496-7D5C5D8A140C}" type="slidenum">
              <a:rPr lang="en-BE" smtClean="0"/>
              <a:t>‹#›</a:t>
            </a:fld>
            <a:endParaRPr lang="en-BE"/>
          </a:p>
        </p:txBody>
      </p:sp>
    </p:spTree>
    <p:extLst>
      <p:ext uri="{BB962C8B-B14F-4D97-AF65-F5344CB8AC3E}">
        <p14:creationId xmlns:p14="http://schemas.microsoft.com/office/powerpoint/2010/main" val="321711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C6A8-EDF4-400F-9B46-A5D7A5ED8501}"/>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48A71E0-F625-4E84-89D6-50F0C54B07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58A04AC1-514E-45DE-9845-1F63E19E8C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349198DA-77A2-4C22-96A4-4D01DE1B66BA}"/>
              </a:ext>
            </a:extLst>
          </p:cNvPr>
          <p:cNvSpPr>
            <a:spLocks noGrp="1"/>
          </p:cNvSpPr>
          <p:nvPr>
            <p:ph type="dt" sz="half" idx="10"/>
          </p:nvPr>
        </p:nvSpPr>
        <p:spPr/>
        <p:txBody>
          <a:bodyPr/>
          <a:lstStyle/>
          <a:p>
            <a:fld id="{CBCF025C-8586-46B7-B7B7-989E1694D603}" type="datetimeFigureOut">
              <a:rPr lang="en-BE" smtClean="0"/>
              <a:t>10/11/2020</a:t>
            </a:fld>
            <a:endParaRPr lang="en-BE"/>
          </a:p>
        </p:txBody>
      </p:sp>
      <p:sp>
        <p:nvSpPr>
          <p:cNvPr id="6" name="Footer Placeholder 5">
            <a:extLst>
              <a:ext uri="{FF2B5EF4-FFF2-40B4-BE49-F238E27FC236}">
                <a16:creationId xmlns:a16="http://schemas.microsoft.com/office/drawing/2014/main" id="{BEAC66FE-FC74-4762-80BB-501C631B2FB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E89FAA9-7EDA-4291-8896-0F7C804E7532}"/>
              </a:ext>
            </a:extLst>
          </p:cNvPr>
          <p:cNvSpPr>
            <a:spLocks noGrp="1"/>
          </p:cNvSpPr>
          <p:nvPr>
            <p:ph type="sldNum" sz="quarter" idx="12"/>
          </p:nvPr>
        </p:nvSpPr>
        <p:spPr/>
        <p:txBody>
          <a:bodyPr/>
          <a:lstStyle/>
          <a:p>
            <a:fld id="{4659C5AF-2F3C-40FD-B496-7D5C5D8A140C}" type="slidenum">
              <a:rPr lang="en-BE" smtClean="0"/>
              <a:t>‹#›</a:t>
            </a:fld>
            <a:endParaRPr lang="en-BE"/>
          </a:p>
        </p:txBody>
      </p:sp>
    </p:spTree>
    <p:extLst>
      <p:ext uri="{BB962C8B-B14F-4D97-AF65-F5344CB8AC3E}">
        <p14:creationId xmlns:p14="http://schemas.microsoft.com/office/powerpoint/2010/main" val="358436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0425-A8B1-4E84-9A88-C4F797EE3FE2}"/>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5F91020E-DCF2-47B9-ACF0-EFAB46873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A58FD0-3CB0-4C37-85A2-86C08E3573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1D66DA37-7CB6-4CAD-B70B-DF82CC4A65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523047-8D42-4CE1-A957-E7ABD2E028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CE602AF9-6A4E-4F89-BB25-ED3B47E03481}"/>
              </a:ext>
            </a:extLst>
          </p:cNvPr>
          <p:cNvSpPr>
            <a:spLocks noGrp="1"/>
          </p:cNvSpPr>
          <p:nvPr>
            <p:ph type="dt" sz="half" idx="10"/>
          </p:nvPr>
        </p:nvSpPr>
        <p:spPr/>
        <p:txBody>
          <a:bodyPr/>
          <a:lstStyle/>
          <a:p>
            <a:fld id="{CBCF025C-8586-46B7-B7B7-989E1694D603}" type="datetimeFigureOut">
              <a:rPr lang="en-BE" smtClean="0"/>
              <a:t>10/11/2020</a:t>
            </a:fld>
            <a:endParaRPr lang="en-BE"/>
          </a:p>
        </p:txBody>
      </p:sp>
      <p:sp>
        <p:nvSpPr>
          <p:cNvPr id="8" name="Footer Placeholder 7">
            <a:extLst>
              <a:ext uri="{FF2B5EF4-FFF2-40B4-BE49-F238E27FC236}">
                <a16:creationId xmlns:a16="http://schemas.microsoft.com/office/drawing/2014/main" id="{74A555E4-58A2-4F5B-A35C-EA0BC3A6BD22}"/>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DCBC6993-C886-47C9-BC89-F687D53179CD}"/>
              </a:ext>
            </a:extLst>
          </p:cNvPr>
          <p:cNvSpPr>
            <a:spLocks noGrp="1"/>
          </p:cNvSpPr>
          <p:nvPr>
            <p:ph type="sldNum" sz="quarter" idx="12"/>
          </p:nvPr>
        </p:nvSpPr>
        <p:spPr/>
        <p:txBody>
          <a:bodyPr/>
          <a:lstStyle/>
          <a:p>
            <a:fld id="{4659C5AF-2F3C-40FD-B496-7D5C5D8A140C}" type="slidenum">
              <a:rPr lang="en-BE" smtClean="0"/>
              <a:t>‹#›</a:t>
            </a:fld>
            <a:endParaRPr lang="en-BE"/>
          </a:p>
        </p:txBody>
      </p:sp>
    </p:spTree>
    <p:extLst>
      <p:ext uri="{BB962C8B-B14F-4D97-AF65-F5344CB8AC3E}">
        <p14:creationId xmlns:p14="http://schemas.microsoft.com/office/powerpoint/2010/main" val="111914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4A7E-6582-45D4-8BF2-45964321F175}"/>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864EE9B1-E7C1-4C7D-94D7-CD4BFB888605}"/>
              </a:ext>
            </a:extLst>
          </p:cNvPr>
          <p:cNvSpPr>
            <a:spLocks noGrp="1"/>
          </p:cNvSpPr>
          <p:nvPr>
            <p:ph type="dt" sz="half" idx="10"/>
          </p:nvPr>
        </p:nvSpPr>
        <p:spPr/>
        <p:txBody>
          <a:bodyPr/>
          <a:lstStyle/>
          <a:p>
            <a:fld id="{CBCF025C-8586-46B7-B7B7-989E1694D603}" type="datetimeFigureOut">
              <a:rPr lang="en-BE" smtClean="0"/>
              <a:t>10/11/2020</a:t>
            </a:fld>
            <a:endParaRPr lang="en-BE"/>
          </a:p>
        </p:txBody>
      </p:sp>
      <p:sp>
        <p:nvSpPr>
          <p:cNvPr id="4" name="Footer Placeholder 3">
            <a:extLst>
              <a:ext uri="{FF2B5EF4-FFF2-40B4-BE49-F238E27FC236}">
                <a16:creationId xmlns:a16="http://schemas.microsoft.com/office/drawing/2014/main" id="{5A75F1A6-1F63-4E24-A500-94FBA326634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DD501E4E-8508-4C95-BEBC-205DC768E041}"/>
              </a:ext>
            </a:extLst>
          </p:cNvPr>
          <p:cNvSpPr>
            <a:spLocks noGrp="1"/>
          </p:cNvSpPr>
          <p:nvPr>
            <p:ph type="sldNum" sz="quarter" idx="12"/>
          </p:nvPr>
        </p:nvSpPr>
        <p:spPr/>
        <p:txBody>
          <a:bodyPr/>
          <a:lstStyle/>
          <a:p>
            <a:fld id="{4659C5AF-2F3C-40FD-B496-7D5C5D8A140C}" type="slidenum">
              <a:rPr lang="en-BE" smtClean="0"/>
              <a:t>‹#›</a:t>
            </a:fld>
            <a:endParaRPr lang="en-BE"/>
          </a:p>
        </p:txBody>
      </p:sp>
    </p:spTree>
    <p:extLst>
      <p:ext uri="{BB962C8B-B14F-4D97-AF65-F5344CB8AC3E}">
        <p14:creationId xmlns:p14="http://schemas.microsoft.com/office/powerpoint/2010/main" val="280231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949343-5B54-405D-A0B9-64F6750AFED4}"/>
              </a:ext>
            </a:extLst>
          </p:cNvPr>
          <p:cNvSpPr>
            <a:spLocks noGrp="1"/>
          </p:cNvSpPr>
          <p:nvPr>
            <p:ph type="dt" sz="half" idx="10"/>
          </p:nvPr>
        </p:nvSpPr>
        <p:spPr/>
        <p:txBody>
          <a:bodyPr/>
          <a:lstStyle/>
          <a:p>
            <a:fld id="{CBCF025C-8586-46B7-B7B7-989E1694D603}" type="datetimeFigureOut">
              <a:rPr lang="en-BE" smtClean="0"/>
              <a:t>10/11/2020</a:t>
            </a:fld>
            <a:endParaRPr lang="en-BE"/>
          </a:p>
        </p:txBody>
      </p:sp>
      <p:sp>
        <p:nvSpPr>
          <p:cNvPr id="3" name="Footer Placeholder 2">
            <a:extLst>
              <a:ext uri="{FF2B5EF4-FFF2-40B4-BE49-F238E27FC236}">
                <a16:creationId xmlns:a16="http://schemas.microsoft.com/office/drawing/2014/main" id="{A3676B9A-66F9-487E-9DEF-502A4D5BE918}"/>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339D1DB7-269B-4E47-BAF9-A8544DB73B97}"/>
              </a:ext>
            </a:extLst>
          </p:cNvPr>
          <p:cNvSpPr>
            <a:spLocks noGrp="1"/>
          </p:cNvSpPr>
          <p:nvPr>
            <p:ph type="sldNum" sz="quarter" idx="12"/>
          </p:nvPr>
        </p:nvSpPr>
        <p:spPr/>
        <p:txBody>
          <a:bodyPr/>
          <a:lstStyle/>
          <a:p>
            <a:fld id="{4659C5AF-2F3C-40FD-B496-7D5C5D8A140C}" type="slidenum">
              <a:rPr lang="en-BE" smtClean="0"/>
              <a:t>‹#›</a:t>
            </a:fld>
            <a:endParaRPr lang="en-BE"/>
          </a:p>
        </p:txBody>
      </p:sp>
    </p:spTree>
    <p:extLst>
      <p:ext uri="{BB962C8B-B14F-4D97-AF65-F5344CB8AC3E}">
        <p14:creationId xmlns:p14="http://schemas.microsoft.com/office/powerpoint/2010/main" val="14832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5BC8-2280-45B2-949D-106B4E1F7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C9D8F64F-1E87-4AA0-9AF2-B7F032DD2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EF727C6C-779C-4714-A6B2-95C0DBE10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1583E-4E79-4B8A-869E-4B1A65B0F9EA}"/>
              </a:ext>
            </a:extLst>
          </p:cNvPr>
          <p:cNvSpPr>
            <a:spLocks noGrp="1"/>
          </p:cNvSpPr>
          <p:nvPr>
            <p:ph type="dt" sz="half" idx="10"/>
          </p:nvPr>
        </p:nvSpPr>
        <p:spPr/>
        <p:txBody>
          <a:bodyPr/>
          <a:lstStyle/>
          <a:p>
            <a:fld id="{CBCF025C-8586-46B7-B7B7-989E1694D603}" type="datetimeFigureOut">
              <a:rPr lang="en-BE" smtClean="0"/>
              <a:t>10/11/2020</a:t>
            </a:fld>
            <a:endParaRPr lang="en-BE"/>
          </a:p>
        </p:txBody>
      </p:sp>
      <p:sp>
        <p:nvSpPr>
          <p:cNvPr id="6" name="Footer Placeholder 5">
            <a:extLst>
              <a:ext uri="{FF2B5EF4-FFF2-40B4-BE49-F238E27FC236}">
                <a16:creationId xmlns:a16="http://schemas.microsoft.com/office/drawing/2014/main" id="{81CB69C0-2A76-4398-984C-CD5213C435C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5925DE6-0E6D-4B38-90CB-23823850B806}"/>
              </a:ext>
            </a:extLst>
          </p:cNvPr>
          <p:cNvSpPr>
            <a:spLocks noGrp="1"/>
          </p:cNvSpPr>
          <p:nvPr>
            <p:ph type="sldNum" sz="quarter" idx="12"/>
          </p:nvPr>
        </p:nvSpPr>
        <p:spPr/>
        <p:txBody>
          <a:bodyPr/>
          <a:lstStyle/>
          <a:p>
            <a:fld id="{4659C5AF-2F3C-40FD-B496-7D5C5D8A140C}" type="slidenum">
              <a:rPr lang="en-BE" smtClean="0"/>
              <a:t>‹#›</a:t>
            </a:fld>
            <a:endParaRPr lang="en-BE"/>
          </a:p>
        </p:txBody>
      </p:sp>
    </p:spTree>
    <p:extLst>
      <p:ext uri="{BB962C8B-B14F-4D97-AF65-F5344CB8AC3E}">
        <p14:creationId xmlns:p14="http://schemas.microsoft.com/office/powerpoint/2010/main" val="71647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BDE2-1820-4AD9-A6BC-A93C46F6A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DD08B59A-6FC0-45AE-953F-19E2EA14E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126C8087-F89F-4E24-8CB9-A59DAD16D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AEA07-0225-46E3-8203-84457F89B505}"/>
              </a:ext>
            </a:extLst>
          </p:cNvPr>
          <p:cNvSpPr>
            <a:spLocks noGrp="1"/>
          </p:cNvSpPr>
          <p:nvPr>
            <p:ph type="dt" sz="half" idx="10"/>
          </p:nvPr>
        </p:nvSpPr>
        <p:spPr/>
        <p:txBody>
          <a:bodyPr/>
          <a:lstStyle/>
          <a:p>
            <a:fld id="{CBCF025C-8586-46B7-B7B7-989E1694D603}" type="datetimeFigureOut">
              <a:rPr lang="en-BE" smtClean="0"/>
              <a:t>10/11/2020</a:t>
            </a:fld>
            <a:endParaRPr lang="en-BE"/>
          </a:p>
        </p:txBody>
      </p:sp>
      <p:sp>
        <p:nvSpPr>
          <p:cNvPr id="6" name="Footer Placeholder 5">
            <a:extLst>
              <a:ext uri="{FF2B5EF4-FFF2-40B4-BE49-F238E27FC236}">
                <a16:creationId xmlns:a16="http://schemas.microsoft.com/office/drawing/2014/main" id="{B2D0EF42-BE0E-408E-9A2F-6249B088394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B273968-0260-471A-84C0-98753F2342E7}"/>
              </a:ext>
            </a:extLst>
          </p:cNvPr>
          <p:cNvSpPr>
            <a:spLocks noGrp="1"/>
          </p:cNvSpPr>
          <p:nvPr>
            <p:ph type="sldNum" sz="quarter" idx="12"/>
          </p:nvPr>
        </p:nvSpPr>
        <p:spPr/>
        <p:txBody>
          <a:bodyPr/>
          <a:lstStyle/>
          <a:p>
            <a:fld id="{4659C5AF-2F3C-40FD-B496-7D5C5D8A140C}" type="slidenum">
              <a:rPr lang="en-BE" smtClean="0"/>
              <a:t>‹#›</a:t>
            </a:fld>
            <a:endParaRPr lang="en-BE"/>
          </a:p>
        </p:txBody>
      </p:sp>
    </p:spTree>
    <p:extLst>
      <p:ext uri="{BB962C8B-B14F-4D97-AF65-F5344CB8AC3E}">
        <p14:creationId xmlns:p14="http://schemas.microsoft.com/office/powerpoint/2010/main" val="408905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146B15-429B-4D95-824A-DFD409A82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72361242-ED71-48E9-8859-B4ABC8B7B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E391A87E-1AED-48A7-8726-CCF96E1B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F025C-8586-46B7-B7B7-989E1694D603}" type="datetimeFigureOut">
              <a:rPr lang="en-BE" smtClean="0"/>
              <a:t>10/11/2020</a:t>
            </a:fld>
            <a:endParaRPr lang="en-BE"/>
          </a:p>
        </p:txBody>
      </p:sp>
      <p:sp>
        <p:nvSpPr>
          <p:cNvPr id="5" name="Footer Placeholder 4">
            <a:extLst>
              <a:ext uri="{FF2B5EF4-FFF2-40B4-BE49-F238E27FC236}">
                <a16:creationId xmlns:a16="http://schemas.microsoft.com/office/drawing/2014/main" id="{03E2D7AA-E64E-4625-AD9A-FCA8EEAA0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2FEF8E14-01AA-4707-8253-FB88DEBC95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9C5AF-2F3C-40FD-B496-7D5C5D8A140C}" type="slidenum">
              <a:rPr lang="en-BE" smtClean="0"/>
              <a:t>‹#›</a:t>
            </a:fld>
            <a:endParaRPr lang="en-BE"/>
          </a:p>
        </p:txBody>
      </p:sp>
    </p:spTree>
    <p:extLst>
      <p:ext uri="{BB962C8B-B14F-4D97-AF65-F5344CB8AC3E}">
        <p14:creationId xmlns:p14="http://schemas.microsoft.com/office/powerpoint/2010/main" val="205695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tiff"/><Relationship Id="rId13" Type="http://schemas.openxmlformats.org/officeDocument/2006/relationships/image" Target="../media/image22.tiff"/><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21.tif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0.tiff"/><Relationship Id="rId5" Type="http://schemas.openxmlformats.org/officeDocument/2006/relationships/image" Target="../media/image9.png"/><Relationship Id="rId10" Type="http://schemas.openxmlformats.org/officeDocument/2006/relationships/image" Target="../media/image19.tiff"/><Relationship Id="rId4" Type="http://schemas.openxmlformats.org/officeDocument/2006/relationships/image" Target="../media/image3.png"/><Relationship Id="rId9" Type="http://schemas.openxmlformats.org/officeDocument/2006/relationships/image" Target="../media/image18.tiff"/></Relationships>
</file>

<file path=ppt/slides/_rels/slide13.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pic>
        <p:nvPicPr>
          <p:cNvPr id="16" name="Picture 15">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pic>
        <p:nvPicPr>
          <p:cNvPr id="5" name="Image 1" descr="logo-digital travelers-01_original.png">
            <a:extLst>
              <a:ext uri="{FF2B5EF4-FFF2-40B4-BE49-F238E27FC236}">
                <a16:creationId xmlns:a16="http://schemas.microsoft.com/office/drawing/2014/main" id="{F2FE4000-76ED-4C26-8CE5-6297EBE68AFD}"/>
              </a:ext>
            </a:extLst>
          </p:cNvPr>
          <p:cNvPicPr>
            <a:picLocks noChangeAspect="1"/>
          </p:cNvPicPr>
          <p:nvPr/>
        </p:nvPicPr>
        <p:blipFill>
          <a:blip r:embed="rId3" cstate="print"/>
          <a:stretch>
            <a:fillRect/>
          </a:stretch>
        </p:blipFill>
        <p:spPr>
          <a:xfrm>
            <a:off x="1779548" y="614629"/>
            <a:ext cx="8632902" cy="2740948"/>
          </a:xfrm>
          <a:prstGeom prst="rect">
            <a:avLst/>
          </a:prstGeom>
        </p:spPr>
      </p:pic>
      <p:sp>
        <p:nvSpPr>
          <p:cNvPr id="8" name="Title 7">
            <a:extLst>
              <a:ext uri="{FF2B5EF4-FFF2-40B4-BE49-F238E27FC236}">
                <a16:creationId xmlns:a16="http://schemas.microsoft.com/office/drawing/2014/main" id="{6DDC68A1-1C49-4C27-815B-84ECE754DDCC}"/>
              </a:ext>
            </a:extLst>
          </p:cNvPr>
          <p:cNvSpPr>
            <a:spLocks noGrp="1"/>
          </p:cNvSpPr>
          <p:nvPr>
            <p:ph type="ctrTitle"/>
          </p:nvPr>
        </p:nvSpPr>
        <p:spPr>
          <a:xfrm>
            <a:off x="2623457" y="4133517"/>
            <a:ext cx="9851077" cy="1170013"/>
          </a:xfrm>
        </p:spPr>
        <p:txBody>
          <a:bodyPr anchor="ctr">
            <a:noAutofit/>
          </a:bodyPr>
          <a:lstStyle/>
          <a:p>
            <a:r>
              <a:rPr lang="en-US" sz="5400" dirty="0">
                <a:solidFill>
                  <a:schemeClr val="bg1"/>
                </a:solidFill>
                <a:latin typeface="Raleway" panose="020B0503030101060003" pitchFamily="34" charset="0"/>
                <a:ea typeface="Cambria Math" panose="02040503050406030204" pitchFamily="18" charset="0"/>
                <a:cs typeface="Futura Medium" panose="020B0602020204020303" pitchFamily="34" charset="-79"/>
              </a:rPr>
              <a:t>Le </a:t>
            </a:r>
            <a:r>
              <a:rPr lang="en-US" sz="5400" dirty="0" err="1">
                <a:solidFill>
                  <a:schemeClr val="bg1"/>
                </a:solidFill>
                <a:latin typeface="Raleway" panose="020B0503030101060003" pitchFamily="34" charset="0"/>
                <a:ea typeface="Cambria Math" panose="02040503050406030204" pitchFamily="18" charset="0"/>
                <a:cs typeface="Futura Medium" panose="020B0602020204020303" pitchFamily="34" charset="-79"/>
              </a:rPr>
              <a:t>DigComp</a:t>
            </a:r>
            <a:r>
              <a:rPr lang="en-US" sz="5400" dirty="0">
                <a:solidFill>
                  <a:schemeClr val="bg1"/>
                </a:solidFill>
                <a:latin typeface="Raleway" panose="020B0503030101060003" pitchFamily="34" charset="0"/>
                <a:ea typeface="Cambria Math" panose="02040503050406030204" pitchFamily="18" charset="0"/>
                <a:cs typeface="Futura Medium" panose="020B0602020204020303" pitchFamily="34" charset="-79"/>
              </a:rPr>
              <a:t> 2.1, </a:t>
            </a:r>
            <a:r>
              <a:rPr lang="en-US" sz="5400" dirty="0" err="1">
                <a:solidFill>
                  <a:schemeClr val="bg1"/>
                </a:solidFill>
                <a:latin typeface="Raleway" panose="020B0503030101060003" pitchFamily="34" charset="0"/>
                <a:ea typeface="Cambria Math" panose="02040503050406030204" pitchFamily="18" charset="0"/>
                <a:cs typeface="Futura Medium" panose="020B0602020204020303" pitchFamily="34" charset="-79"/>
              </a:rPr>
              <a:t>c’est</a:t>
            </a:r>
            <a:r>
              <a:rPr lang="en-US" sz="5400" dirty="0">
                <a:solidFill>
                  <a:schemeClr val="bg1"/>
                </a:solidFill>
                <a:latin typeface="Raleway" panose="020B0503030101060003" pitchFamily="34" charset="0"/>
                <a:ea typeface="Cambria Math" panose="02040503050406030204" pitchFamily="18" charset="0"/>
                <a:cs typeface="Futura Medium" panose="020B0602020204020303" pitchFamily="34" charset="-79"/>
              </a:rPr>
              <a:t> quoi ?</a:t>
            </a:r>
            <a:endParaRPr lang="fr-BE" sz="5400" dirty="0">
              <a:solidFill>
                <a:schemeClr val="bg1"/>
              </a:solidFill>
              <a:latin typeface="Raleway" panose="020B0503030101060003" pitchFamily="34" charset="0"/>
            </a:endParaRPr>
          </a:p>
        </p:txBody>
      </p:sp>
      <p:sp>
        <p:nvSpPr>
          <p:cNvPr id="3" name="Subtitle 2">
            <a:extLst>
              <a:ext uri="{FF2B5EF4-FFF2-40B4-BE49-F238E27FC236}">
                <a16:creationId xmlns:a16="http://schemas.microsoft.com/office/drawing/2014/main" id="{8B40592C-5DE1-43F0-8B07-5CBA42AAACA3}"/>
              </a:ext>
            </a:extLst>
          </p:cNvPr>
          <p:cNvSpPr>
            <a:spLocks noGrp="1"/>
          </p:cNvSpPr>
          <p:nvPr>
            <p:ph type="subTitle" idx="1"/>
          </p:nvPr>
        </p:nvSpPr>
        <p:spPr>
          <a:xfrm>
            <a:off x="7353300" y="5303530"/>
            <a:ext cx="4838700" cy="426491"/>
          </a:xfrm>
        </p:spPr>
        <p:txBody>
          <a:bodyPr>
            <a:normAutofit/>
          </a:bodyPr>
          <a:lstStyle/>
          <a:p>
            <a:r>
              <a:rPr lang="fr-BE" dirty="0">
                <a:solidFill>
                  <a:schemeClr val="bg1"/>
                </a:solidFill>
                <a:latin typeface="Raleway" panose="020B0503030101060003" pitchFamily="34" charset="0"/>
              </a:rPr>
              <a:t>capsule d’auto-formation #1</a:t>
            </a:r>
          </a:p>
        </p:txBody>
      </p:sp>
    </p:spTree>
    <p:extLst>
      <p:ext uri="{BB962C8B-B14F-4D97-AF65-F5344CB8AC3E}">
        <p14:creationId xmlns:p14="http://schemas.microsoft.com/office/powerpoint/2010/main" val="1354994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logo-digital travelers-01_original.png">
            <a:extLst>
              <a:ext uri="{FF2B5EF4-FFF2-40B4-BE49-F238E27FC236}">
                <a16:creationId xmlns:a16="http://schemas.microsoft.com/office/drawing/2014/main" id="{40D3B03D-6383-4D43-BC32-11AC5C645243}"/>
              </a:ext>
            </a:extLst>
          </p:cNvPr>
          <p:cNvPicPr>
            <a:picLocks noChangeAspect="1"/>
          </p:cNvPicPr>
          <p:nvPr/>
        </p:nvPicPr>
        <p:blipFill>
          <a:blip r:embed="rId3" cstate="print"/>
          <a:stretch>
            <a:fillRect/>
          </a:stretch>
        </p:blipFill>
        <p:spPr>
          <a:xfrm>
            <a:off x="10479188" y="62540"/>
            <a:ext cx="1664010" cy="529555"/>
          </a:xfrm>
          <a:prstGeom prst="rect">
            <a:avLst/>
          </a:prstGeom>
        </p:spPr>
      </p:pic>
      <p:sp>
        <p:nvSpPr>
          <p:cNvPr id="16" name="Flowchart: Data 15">
            <a:extLst>
              <a:ext uri="{FF2B5EF4-FFF2-40B4-BE49-F238E27FC236}">
                <a16:creationId xmlns:a16="http://schemas.microsoft.com/office/drawing/2014/main" id="{932186D5-E04C-4BC6-884C-F45867E392EF}"/>
              </a:ext>
            </a:extLst>
          </p:cNvPr>
          <p:cNvSpPr/>
          <p:nvPr/>
        </p:nvSpPr>
        <p:spPr>
          <a:xfrm rot="20179531">
            <a:off x="-249860" y="-516699"/>
            <a:ext cx="1666835" cy="749761"/>
          </a:xfrm>
          <a:prstGeom prst="flowChartInputOutput">
            <a:avLst/>
          </a:prstGeom>
          <a:solidFill>
            <a:srgbClr val="4E7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7" name="Picture 16" descr="A close up of a sign&#10;&#10;Description automatically generated">
            <a:extLst>
              <a:ext uri="{FF2B5EF4-FFF2-40B4-BE49-F238E27FC236}">
                <a16:creationId xmlns:a16="http://schemas.microsoft.com/office/drawing/2014/main" id="{3F27E574-E9C3-4A50-B42A-9F6062105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2" y="327318"/>
            <a:ext cx="962896" cy="541629"/>
          </a:xfrm>
          <a:prstGeom prst="rect">
            <a:avLst/>
          </a:prstGeom>
        </p:spPr>
      </p:pic>
      <p:sp>
        <p:nvSpPr>
          <p:cNvPr id="18" name="Flowchart: Data 17">
            <a:extLst>
              <a:ext uri="{FF2B5EF4-FFF2-40B4-BE49-F238E27FC236}">
                <a16:creationId xmlns:a16="http://schemas.microsoft.com/office/drawing/2014/main" id="{80F74423-FF4D-4EEF-8899-238C85D491EE}"/>
              </a:ext>
            </a:extLst>
          </p:cNvPr>
          <p:cNvSpPr/>
          <p:nvPr/>
        </p:nvSpPr>
        <p:spPr>
          <a:xfrm rot="20179531">
            <a:off x="5442967" y="9659710"/>
            <a:ext cx="1666835" cy="749761"/>
          </a:xfrm>
          <a:prstGeom prst="flowChartInputOutput">
            <a:avLst/>
          </a:prstGeom>
          <a:solidFill>
            <a:srgbClr val="E9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6" name="Table 5">
            <a:extLst>
              <a:ext uri="{FF2B5EF4-FFF2-40B4-BE49-F238E27FC236}">
                <a16:creationId xmlns:a16="http://schemas.microsoft.com/office/drawing/2014/main" id="{D885B473-81EA-40EB-80C1-546438073533}"/>
              </a:ext>
            </a:extLst>
          </p:cNvPr>
          <p:cNvGraphicFramePr>
            <a:graphicFrameLocks noGrp="1"/>
          </p:cNvGraphicFramePr>
          <p:nvPr>
            <p:extLst>
              <p:ext uri="{D42A27DB-BD31-4B8C-83A1-F6EECF244321}">
                <p14:modId xmlns:p14="http://schemas.microsoft.com/office/powerpoint/2010/main" val="414319921"/>
              </p:ext>
            </p:extLst>
          </p:nvPr>
        </p:nvGraphicFramePr>
        <p:xfrm>
          <a:off x="335465" y="1471496"/>
          <a:ext cx="11521069" cy="5045554"/>
        </p:xfrm>
        <a:graphic>
          <a:graphicData uri="http://schemas.openxmlformats.org/drawingml/2006/table">
            <a:tbl>
              <a:tblPr firstRow="1" bandRow="1">
                <a:tableStyleId>{5C22544A-7EE6-4342-B048-85BDC9FD1C3A}</a:tableStyleId>
              </a:tblPr>
              <a:tblGrid>
                <a:gridCol w="557132">
                  <a:extLst>
                    <a:ext uri="{9D8B030D-6E8A-4147-A177-3AD203B41FA5}">
                      <a16:colId xmlns:a16="http://schemas.microsoft.com/office/drawing/2014/main" val="1946251349"/>
                    </a:ext>
                  </a:extLst>
                </a:gridCol>
                <a:gridCol w="1344303">
                  <a:extLst>
                    <a:ext uri="{9D8B030D-6E8A-4147-A177-3AD203B41FA5}">
                      <a16:colId xmlns:a16="http://schemas.microsoft.com/office/drawing/2014/main" val="2517150264"/>
                    </a:ext>
                  </a:extLst>
                </a:gridCol>
                <a:gridCol w="3976660">
                  <a:extLst>
                    <a:ext uri="{9D8B030D-6E8A-4147-A177-3AD203B41FA5}">
                      <a16:colId xmlns:a16="http://schemas.microsoft.com/office/drawing/2014/main" val="1158050175"/>
                    </a:ext>
                  </a:extLst>
                </a:gridCol>
                <a:gridCol w="3884655">
                  <a:extLst>
                    <a:ext uri="{9D8B030D-6E8A-4147-A177-3AD203B41FA5}">
                      <a16:colId xmlns:a16="http://schemas.microsoft.com/office/drawing/2014/main" val="1466573872"/>
                    </a:ext>
                  </a:extLst>
                </a:gridCol>
                <a:gridCol w="1758319">
                  <a:extLst>
                    <a:ext uri="{9D8B030D-6E8A-4147-A177-3AD203B41FA5}">
                      <a16:colId xmlns:a16="http://schemas.microsoft.com/office/drawing/2014/main" val="3633795856"/>
                    </a:ext>
                  </a:extLst>
                </a:gridCol>
              </a:tblGrid>
              <a:tr h="440218">
                <a:tc gridSpan="2">
                  <a:txBody>
                    <a:bodyPr/>
                    <a:lstStyle/>
                    <a:p>
                      <a:pPr algn="ctr"/>
                      <a:r>
                        <a:rPr lang="fr-BE" sz="1400" b="0" noProof="0" dirty="0">
                          <a:latin typeface="Raleway" panose="020B0503030101060003" pitchFamily="34" charset="0"/>
                        </a:rPr>
                        <a:t>Niveaux</a:t>
                      </a:r>
                    </a:p>
                  </a:txBody>
                  <a:tcPr anchor="ctr">
                    <a:solidFill>
                      <a:srgbClr val="899785"/>
                    </a:solidFill>
                  </a:tcPr>
                </a:tc>
                <a:tc hMerge="1">
                  <a:txBody>
                    <a:bodyPr/>
                    <a:lstStyle/>
                    <a:p>
                      <a:pPr algn="ctr"/>
                      <a:endParaRPr lang="fr-BE" sz="1400" b="0" noProof="0" dirty="0">
                        <a:latin typeface="Raleway" panose="020B0503030101060003" pitchFamily="34" charset="0"/>
                      </a:endParaRPr>
                    </a:p>
                  </a:txBody>
                  <a:tcPr anchor="ctr"/>
                </a:tc>
                <a:tc>
                  <a:txBody>
                    <a:bodyPr/>
                    <a:lstStyle/>
                    <a:p>
                      <a:pPr algn="ctr"/>
                      <a:r>
                        <a:rPr lang="fr-BE" sz="1400" b="0" noProof="0" dirty="0">
                          <a:latin typeface="Raleway" panose="020B0503030101060003" pitchFamily="34" charset="0"/>
                        </a:rPr>
                        <a:t>Complexité des tâches</a:t>
                      </a:r>
                    </a:p>
                  </a:txBody>
                  <a:tcPr anchor="ctr">
                    <a:solidFill>
                      <a:srgbClr val="899785"/>
                    </a:solidFill>
                  </a:tcPr>
                </a:tc>
                <a:tc>
                  <a:txBody>
                    <a:bodyPr/>
                    <a:lstStyle/>
                    <a:p>
                      <a:pPr algn="ctr"/>
                      <a:r>
                        <a:rPr lang="fr-BE" sz="1400" b="0" noProof="0" dirty="0">
                          <a:latin typeface="Raleway" panose="020B0503030101060003" pitchFamily="34" charset="0"/>
                        </a:rPr>
                        <a:t>Degré d’autonomie</a:t>
                      </a:r>
                    </a:p>
                  </a:txBody>
                  <a:tcPr anchor="ctr">
                    <a:solidFill>
                      <a:srgbClr val="899785"/>
                    </a:solidFill>
                  </a:tcPr>
                </a:tc>
                <a:tc>
                  <a:txBody>
                    <a:bodyPr/>
                    <a:lstStyle/>
                    <a:p>
                      <a:pPr algn="ctr"/>
                      <a:r>
                        <a:rPr lang="fr-BE" sz="1400" b="0" noProof="0" dirty="0">
                          <a:latin typeface="Raleway" panose="020B0503030101060003" pitchFamily="34" charset="0"/>
                        </a:rPr>
                        <a:t>Domaine cognitif</a:t>
                      </a:r>
                    </a:p>
                  </a:txBody>
                  <a:tcPr anchor="ctr">
                    <a:solidFill>
                      <a:srgbClr val="899785"/>
                    </a:solidFill>
                  </a:tcPr>
                </a:tc>
                <a:extLst>
                  <a:ext uri="{0D108BD9-81ED-4DB2-BD59-A6C34878D82A}">
                    <a16:rowId xmlns:a16="http://schemas.microsoft.com/office/drawing/2014/main" val="3685736591"/>
                  </a:ext>
                </a:extLst>
              </a:tr>
              <a:tr h="575667">
                <a:tc>
                  <a:txBody>
                    <a:bodyPr/>
                    <a:lstStyle/>
                    <a:p>
                      <a:pPr algn="ctr"/>
                      <a:r>
                        <a:rPr lang="fr-BE" sz="2400" noProof="0" dirty="0">
                          <a:solidFill>
                            <a:srgbClr val="78A7A5"/>
                          </a:solidFill>
                          <a:latin typeface="Raleway" panose="020B0503030101060003" pitchFamily="34" charset="0"/>
                          <a:sym typeface="Wingdings" panose="05000000000000000000" pitchFamily="2" charset="2"/>
                        </a:rPr>
                        <a:t></a:t>
                      </a:r>
                      <a:endParaRPr lang="fr-BE" sz="2400" noProof="0" dirty="0">
                        <a:solidFill>
                          <a:srgbClr val="78A7A5"/>
                        </a:solidFill>
                        <a:latin typeface="Raleway" panose="020B0503030101060003" pitchFamily="34" charset="0"/>
                      </a:endParaRPr>
                    </a:p>
                  </a:txBody>
                  <a:tcPr anchor="ctr">
                    <a:solidFill>
                      <a:srgbClr val="CBDDDF"/>
                    </a:solidFill>
                  </a:tcPr>
                </a:tc>
                <a:tc rowSpan="2">
                  <a:txBody>
                    <a:bodyPr/>
                    <a:lstStyle/>
                    <a:p>
                      <a:pPr algn="ctr"/>
                      <a:r>
                        <a:rPr lang="fr-BE" sz="1100" noProof="0" dirty="0">
                          <a:latin typeface="Raleway" panose="020B0503030101060003" pitchFamily="34" charset="0"/>
                        </a:rPr>
                        <a:t>débutant</a:t>
                      </a:r>
                    </a:p>
                  </a:txBody>
                  <a:tcPr anchor="ctr">
                    <a:solidFill>
                      <a:srgbClr val="DEE3DD"/>
                    </a:solidFill>
                  </a:tcPr>
                </a:tc>
                <a:tc>
                  <a:txBody>
                    <a:bodyPr/>
                    <a:lstStyle/>
                    <a:p>
                      <a:r>
                        <a:rPr lang="fr-BE" sz="1400" noProof="0" dirty="0">
                          <a:latin typeface="Raleway" panose="020B0503030101060003" pitchFamily="34" charset="0"/>
                        </a:rPr>
                        <a:t>Tâches simples</a:t>
                      </a:r>
                    </a:p>
                  </a:txBody>
                  <a:tcPr anchor="ctr">
                    <a:solidFill>
                      <a:srgbClr val="CBDDDF"/>
                    </a:solidFill>
                  </a:tcPr>
                </a:tc>
                <a:tc>
                  <a:txBody>
                    <a:bodyPr/>
                    <a:lstStyle/>
                    <a:p>
                      <a:r>
                        <a:rPr lang="fr-BE" sz="1400" noProof="0" dirty="0">
                          <a:latin typeface="Raleway" panose="020B0503030101060003" pitchFamily="34" charset="0"/>
                        </a:rPr>
                        <a:t>Avec guidance</a:t>
                      </a:r>
                    </a:p>
                  </a:txBody>
                  <a:tcPr anchor="ctr">
                    <a:solidFill>
                      <a:srgbClr val="CBDDDF"/>
                    </a:solidFill>
                  </a:tcPr>
                </a:tc>
                <a:tc>
                  <a:txBody>
                    <a:bodyPr/>
                    <a:lstStyle/>
                    <a:p>
                      <a:pPr algn="l"/>
                      <a:r>
                        <a:rPr lang="fr-BE" sz="1400" noProof="0" dirty="0">
                          <a:latin typeface="Raleway" panose="020B0503030101060003" pitchFamily="34" charset="0"/>
                        </a:rPr>
                        <a:t>Se souvenir</a:t>
                      </a:r>
                    </a:p>
                  </a:txBody>
                  <a:tcPr anchor="ctr">
                    <a:solidFill>
                      <a:srgbClr val="CBDDDF"/>
                    </a:solidFill>
                  </a:tcPr>
                </a:tc>
                <a:extLst>
                  <a:ext uri="{0D108BD9-81ED-4DB2-BD59-A6C34878D82A}">
                    <a16:rowId xmlns:a16="http://schemas.microsoft.com/office/drawing/2014/main" val="2125913081"/>
                  </a:ext>
                </a:extLst>
              </a:tr>
              <a:tr h="575667">
                <a:tc>
                  <a:txBody>
                    <a:bodyPr/>
                    <a:lstStyle/>
                    <a:p>
                      <a:pPr algn="ctr"/>
                      <a:r>
                        <a:rPr lang="fr-BE" sz="2400" noProof="0" dirty="0">
                          <a:solidFill>
                            <a:srgbClr val="F7B29F"/>
                          </a:solidFill>
                          <a:latin typeface="Raleway" panose="020B0503030101060003" pitchFamily="34" charset="0"/>
                          <a:sym typeface="Wingdings" panose="05000000000000000000" pitchFamily="2" charset="2"/>
                        </a:rPr>
                        <a:t></a:t>
                      </a:r>
                      <a:endParaRPr lang="fr-BE" sz="2400" noProof="0" dirty="0">
                        <a:solidFill>
                          <a:srgbClr val="F7B29F"/>
                        </a:solidFill>
                        <a:latin typeface="Raleway" panose="020B0503030101060003" pitchFamily="34" charset="0"/>
                      </a:endParaRPr>
                    </a:p>
                  </a:txBody>
                  <a:tcPr anchor="ctr">
                    <a:solidFill>
                      <a:srgbClr val="FCE6E0"/>
                    </a:solidFill>
                  </a:tcPr>
                </a:tc>
                <a:tc vMerge="1">
                  <a:txBody>
                    <a:bodyPr/>
                    <a:lstStyle/>
                    <a:p>
                      <a:pPr algn="ctr"/>
                      <a:endParaRPr lang="fr-BE" sz="1400" noProof="0" dirty="0">
                        <a:latin typeface="Raleway" panose="020B05030301010600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noProof="0" dirty="0">
                          <a:latin typeface="Raleway" panose="020B0503030101060003" pitchFamily="34" charset="0"/>
                        </a:rPr>
                        <a:t>Tâches simples</a:t>
                      </a:r>
                    </a:p>
                  </a:txBody>
                  <a:tcPr anchor="ctr">
                    <a:solidFill>
                      <a:srgbClr val="FCE6E0"/>
                    </a:solidFill>
                  </a:tcPr>
                </a:tc>
                <a:tc>
                  <a:txBody>
                    <a:bodyPr/>
                    <a:lstStyle/>
                    <a:p>
                      <a:r>
                        <a:rPr lang="fr-BE" sz="1400" noProof="0" dirty="0">
                          <a:latin typeface="Raleway" panose="020B0503030101060003" pitchFamily="34" charset="0"/>
                        </a:rPr>
                        <a:t>En autonomie + guidance quand c’est nécessaire</a:t>
                      </a:r>
                    </a:p>
                  </a:txBody>
                  <a:tcPr anchor="ctr">
                    <a:solidFill>
                      <a:srgbClr val="FCE6E0"/>
                    </a:solidFill>
                  </a:tcPr>
                </a:tc>
                <a:tc>
                  <a:txBody>
                    <a:bodyPr/>
                    <a:lstStyle/>
                    <a:p>
                      <a:pPr algn="l"/>
                      <a:r>
                        <a:rPr lang="fr-BE" sz="1400" noProof="0" dirty="0">
                          <a:latin typeface="Raleway" panose="020B0503030101060003" pitchFamily="34" charset="0"/>
                        </a:rPr>
                        <a:t>Se souvenir</a:t>
                      </a:r>
                    </a:p>
                  </a:txBody>
                  <a:tcPr anchor="ctr">
                    <a:solidFill>
                      <a:srgbClr val="FCE6E0"/>
                    </a:solidFill>
                  </a:tcPr>
                </a:tc>
                <a:extLst>
                  <a:ext uri="{0D108BD9-81ED-4DB2-BD59-A6C34878D82A}">
                    <a16:rowId xmlns:a16="http://schemas.microsoft.com/office/drawing/2014/main" val="1446741504"/>
                  </a:ext>
                </a:extLst>
              </a:tr>
              <a:tr h="575667">
                <a:tc>
                  <a:txBody>
                    <a:bodyPr/>
                    <a:lstStyle/>
                    <a:p>
                      <a:pPr algn="ctr"/>
                      <a:r>
                        <a:rPr lang="fr-BE" sz="2400" noProof="0" dirty="0">
                          <a:solidFill>
                            <a:srgbClr val="78A7A5"/>
                          </a:solidFill>
                          <a:latin typeface="Raleway" panose="020B0503030101060003" pitchFamily="34" charset="0"/>
                          <a:sym typeface="Wingdings" panose="05000000000000000000" pitchFamily="2" charset="2"/>
                        </a:rPr>
                        <a:t></a:t>
                      </a:r>
                      <a:endParaRPr lang="fr-BE" sz="2400" noProof="0" dirty="0">
                        <a:solidFill>
                          <a:srgbClr val="78A7A5"/>
                        </a:solidFill>
                        <a:latin typeface="Raleway" panose="020B0503030101060003" pitchFamily="34" charset="0"/>
                      </a:endParaRPr>
                    </a:p>
                  </a:txBody>
                  <a:tcPr anchor="ctr">
                    <a:solidFill>
                      <a:srgbClr val="CBDDDF"/>
                    </a:solidFill>
                  </a:tcPr>
                </a:tc>
                <a:tc rowSpan="2">
                  <a:txBody>
                    <a:bodyPr/>
                    <a:lstStyle/>
                    <a:p>
                      <a:pPr algn="ctr"/>
                      <a:r>
                        <a:rPr lang="fr-BE" sz="1100" noProof="0" dirty="0">
                          <a:latin typeface="Raleway" panose="020B0503030101060003" pitchFamily="34" charset="0"/>
                        </a:rPr>
                        <a:t>intermédiaire</a:t>
                      </a:r>
                    </a:p>
                  </a:txBody>
                  <a:tcPr anchor="ctr">
                    <a:solidFill>
                      <a:srgbClr val="D5DBD3"/>
                    </a:solidFill>
                  </a:tcPr>
                </a:tc>
                <a:tc>
                  <a:txBody>
                    <a:bodyPr/>
                    <a:lstStyle/>
                    <a:p>
                      <a:r>
                        <a:rPr lang="fr-FR" sz="1400" dirty="0">
                          <a:latin typeface="Raleway" panose="020B0503030101060003" pitchFamily="34" charset="0"/>
                        </a:rPr>
                        <a:t>Tâches bien définies et routinières, </a:t>
                      </a:r>
                      <a:br>
                        <a:rPr lang="fr-FR" sz="1400" dirty="0">
                          <a:latin typeface="Raleway" panose="020B0503030101060003" pitchFamily="34" charset="0"/>
                        </a:rPr>
                      </a:br>
                      <a:r>
                        <a:rPr lang="fr-FR" sz="1400" dirty="0">
                          <a:latin typeface="Raleway" panose="020B0503030101060003" pitchFamily="34" charset="0"/>
                        </a:rPr>
                        <a:t>et problèmes simples </a:t>
                      </a:r>
                      <a:endParaRPr lang="fr-BE" sz="1400" noProof="0" dirty="0">
                        <a:latin typeface="Raleway" panose="020B0503030101060003" pitchFamily="34" charset="0"/>
                      </a:endParaRPr>
                    </a:p>
                  </a:txBody>
                  <a:tcPr anchor="ctr">
                    <a:solidFill>
                      <a:srgbClr val="CBDDDF"/>
                    </a:solidFill>
                  </a:tcPr>
                </a:tc>
                <a:tc>
                  <a:txBody>
                    <a:bodyPr/>
                    <a:lstStyle/>
                    <a:p>
                      <a:r>
                        <a:rPr lang="fr-BE" sz="1400" noProof="0" dirty="0">
                          <a:latin typeface="Raleway" panose="020B0503030101060003" pitchFamily="34" charset="0"/>
                        </a:rPr>
                        <a:t>En autonomie</a:t>
                      </a:r>
                    </a:p>
                  </a:txBody>
                  <a:tcPr anchor="ctr">
                    <a:solidFill>
                      <a:srgbClr val="CBDDDF"/>
                    </a:solidFill>
                  </a:tcPr>
                </a:tc>
                <a:tc>
                  <a:txBody>
                    <a:bodyPr/>
                    <a:lstStyle/>
                    <a:p>
                      <a:pPr algn="l"/>
                      <a:r>
                        <a:rPr lang="fr-FR" sz="1400" dirty="0">
                          <a:latin typeface="Raleway" panose="020B0503030101060003" pitchFamily="34" charset="0"/>
                        </a:rPr>
                        <a:t>Comprendre</a:t>
                      </a:r>
                      <a:endParaRPr lang="fr-BE" sz="1400" noProof="0" dirty="0">
                        <a:latin typeface="Raleway" panose="020B0503030101060003" pitchFamily="34" charset="0"/>
                      </a:endParaRPr>
                    </a:p>
                  </a:txBody>
                  <a:tcPr anchor="ctr">
                    <a:solidFill>
                      <a:srgbClr val="CBDDDF"/>
                    </a:solidFill>
                  </a:tcPr>
                </a:tc>
                <a:extLst>
                  <a:ext uri="{0D108BD9-81ED-4DB2-BD59-A6C34878D82A}">
                    <a16:rowId xmlns:a16="http://schemas.microsoft.com/office/drawing/2014/main" val="3566494800"/>
                  </a:ext>
                </a:extLst>
              </a:tr>
              <a:tr h="575667">
                <a:tc>
                  <a:txBody>
                    <a:bodyPr/>
                    <a:lstStyle/>
                    <a:p>
                      <a:pPr algn="ctr"/>
                      <a:r>
                        <a:rPr lang="fr-BE" sz="2400" noProof="0" dirty="0">
                          <a:solidFill>
                            <a:srgbClr val="F7B29F"/>
                          </a:solidFill>
                          <a:latin typeface="Raleway" panose="020B0503030101060003" pitchFamily="34" charset="0"/>
                          <a:sym typeface="Wingdings" panose="05000000000000000000" pitchFamily="2" charset="2"/>
                        </a:rPr>
                        <a:t></a:t>
                      </a:r>
                      <a:endParaRPr lang="fr-BE" sz="2400" noProof="0" dirty="0">
                        <a:solidFill>
                          <a:srgbClr val="F7B29F"/>
                        </a:solidFill>
                        <a:latin typeface="Raleway" panose="020B0503030101060003" pitchFamily="34" charset="0"/>
                      </a:endParaRPr>
                    </a:p>
                  </a:txBody>
                  <a:tcPr anchor="ctr">
                    <a:solidFill>
                      <a:srgbClr val="FCE6E0"/>
                    </a:solidFill>
                  </a:tcPr>
                </a:tc>
                <a:tc vMerge="1">
                  <a:txBody>
                    <a:bodyPr/>
                    <a:lstStyle/>
                    <a:p>
                      <a:pPr algn="ctr"/>
                      <a:endParaRPr lang="fr-BE" sz="1400" noProof="0" dirty="0">
                        <a:latin typeface="Raleway" panose="020B0503030101060003" pitchFamily="34" charset="0"/>
                      </a:endParaRPr>
                    </a:p>
                  </a:txBody>
                  <a:tcPr anchor="ctr"/>
                </a:tc>
                <a:tc>
                  <a:txBody>
                    <a:bodyPr/>
                    <a:lstStyle/>
                    <a:p>
                      <a:r>
                        <a:rPr lang="fr-FR" sz="1400" dirty="0">
                          <a:latin typeface="Raleway" panose="020B0503030101060003" pitchFamily="34" charset="0"/>
                        </a:rPr>
                        <a:t>Tâches et des problèmes bien définis </a:t>
                      </a:r>
                      <a:br>
                        <a:rPr lang="fr-FR" sz="1400" dirty="0">
                          <a:latin typeface="Raleway" panose="020B0503030101060003" pitchFamily="34" charset="0"/>
                        </a:rPr>
                      </a:br>
                      <a:r>
                        <a:rPr lang="fr-FR" sz="1400" dirty="0">
                          <a:latin typeface="Raleway" panose="020B0503030101060003" pitchFamily="34" charset="0"/>
                        </a:rPr>
                        <a:t>mais non routiniers </a:t>
                      </a:r>
                      <a:endParaRPr lang="fr-BE" sz="1400" noProof="0" dirty="0">
                        <a:latin typeface="Raleway" panose="020B0503030101060003" pitchFamily="34" charset="0"/>
                      </a:endParaRPr>
                    </a:p>
                  </a:txBody>
                  <a:tcPr anchor="ctr">
                    <a:solidFill>
                      <a:srgbClr val="FCE6E0"/>
                    </a:solidFill>
                  </a:tcPr>
                </a:tc>
                <a:tc>
                  <a:txBody>
                    <a:bodyPr/>
                    <a:lstStyle/>
                    <a:p>
                      <a:r>
                        <a:rPr lang="fr-FR" sz="1400" dirty="0">
                          <a:latin typeface="Raleway" panose="020B0503030101060003" pitchFamily="34" charset="0"/>
                        </a:rPr>
                        <a:t>Indépendant et selon mes besoins </a:t>
                      </a:r>
                      <a:endParaRPr lang="fr-BE" sz="1400" noProof="0" dirty="0">
                        <a:latin typeface="Raleway" panose="020B0503030101060003" pitchFamily="34" charset="0"/>
                      </a:endParaRPr>
                    </a:p>
                  </a:txBody>
                  <a:tcPr anchor="ctr">
                    <a:solidFill>
                      <a:srgbClr val="FCE6E0"/>
                    </a:solidFill>
                  </a:tcPr>
                </a:tc>
                <a:tc>
                  <a:txBody>
                    <a:bodyPr/>
                    <a:lstStyle/>
                    <a:p>
                      <a:pPr algn="l"/>
                      <a:r>
                        <a:rPr lang="fr-BE" sz="1400" noProof="0" dirty="0">
                          <a:latin typeface="Raleway" panose="020B0503030101060003" pitchFamily="34" charset="0"/>
                        </a:rPr>
                        <a:t>Comprendre</a:t>
                      </a:r>
                    </a:p>
                  </a:txBody>
                  <a:tcPr anchor="ctr">
                    <a:solidFill>
                      <a:srgbClr val="FCE6E0"/>
                    </a:solidFill>
                  </a:tcPr>
                </a:tc>
                <a:extLst>
                  <a:ext uri="{0D108BD9-81ED-4DB2-BD59-A6C34878D82A}">
                    <a16:rowId xmlns:a16="http://schemas.microsoft.com/office/drawing/2014/main" val="4239026185"/>
                  </a:ext>
                </a:extLst>
              </a:tr>
              <a:tr h="575667">
                <a:tc>
                  <a:txBody>
                    <a:bodyPr/>
                    <a:lstStyle/>
                    <a:p>
                      <a:pPr algn="ctr"/>
                      <a:r>
                        <a:rPr lang="fr-BE" sz="2400" noProof="0" dirty="0">
                          <a:solidFill>
                            <a:srgbClr val="78A7A5"/>
                          </a:solidFill>
                          <a:latin typeface="Raleway" panose="020B0503030101060003" pitchFamily="34" charset="0"/>
                          <a:sym typeface="Wingdings" panose="05000000000000000000" pitchFamily="2" charset="2"/>
                        </a:rPr>
                        <a:t></a:t>
                      </a:r>
                      <a:endParaRPr lang="fr-BE" sz="2400" noProof="0" dirty="0">
                        <a:solidFill>
                          <a:srgbClr val="78A7A5"/>
                        </a:solidFill>
                        <a:latin typeface="Raleway" panose="020B0503030101060003" pitchFamily="34" charset="0"/>
                      </a:endParaRPr>
                    </a:p>
                  </a:txBody>
                  <a:tcPr anchor="ctr">
                    <a:solidFill>
                      <a:srgbClr val="CBDDDF"/>
                    </a:solidFill>
                  </a:tcPr>
                </a:tc>
                <a:tc rowSpan="2">
                  <a:txBody>
                    <a:bodyPr/>
                    <a:lstStyle/>
                    <a:p>
                      <a:pPr algn="ctr"/>
                      <a:r>
                        <a:rPr lang="fr-BE" sz="1100" noProof="0" dirty="0">
                          <a:latin typeface="Raleway" panose="020B0503030101060003" pitchFamily="34" charset="0"/>
                        </a:rPr>
                        <a:t>avancé</a:t>
                      </a:r>
                    </a:p>
                  </a:txBody>
                  <a:tcPr anchor="ctr">
                    <a:solidFill>
                      <a:srgbClr val="C6CFC3"/>
                    </a:solidFill>
                  </a:tcPr>
                </a:tc>
                <a:tc>
                  <a:txBody>
                    <a:bodyPr/>
                    <a:lstStyle/>
                    <a:p>
                      <a:r>
                        <a:rPr lang="fr-BE" sz="1400" noProof="0" dirty="0">
                          <a:latin typeface="Raleway" panose="020B0503030101060003" pitchFamily="34" charset="0"/>
                        </a:rPr>
                        <a:t>Diverses tâches et problèmes</a:t>
                      </a:r>
                    </a:p>
                  </a:txBody>
                  <a:tcPr anchor="ctr">
                    <a:solidFill>
                      <a:srgbClr val="CBDDDF"/>
                    </a:solidFill>
                  </a:tcPr>
                </a:tc>
                <a:tc>
                  <a:txBody>
                    <a:bodyPr/>
                    <a:lstStyle/>
                    <a:p>
                      <a:r>
                        <a:rPr lang="fr-BE" sz="1400" noProof="0" dirty="0">
                          <a:latin typeface="Raleway" panose="020B0503030101060003" pitchFamily="34" charset="0"/>
                        </a:rPr>
                        <a:t>Guider les autres</a:t>
                      </a:r>
                    </a:p>
                  </a:txBody>
                  <a:tcPr anchor="ctr">
                    <a:solidFill>
                      <a:srgbClr val="CBDDDF"/>
                    </a:solidFill>
                  </a:tcPr>
                </a:tc>
                <a:tc>
                  <a:txBody>
                    <a:bodyPr/>
                    <a:lstStyle/>
                    <a:p>
                      <a:pPr algn="l"/>
                      <a:r>
                        <a:rPr lang="fr-BE" sz="1400" noProof="0" dirty="0">
                          <a:latin typeface="Raleway" panose="020B0503030101060003" pitchFamily="34" charset="0"/>
                        </a:rPr>
                        <a:t>Mettre en application</a:t>
                      </a:r>
                    </a:p>
                  </a:txBody>
                  <a:tcPr anchor="ctr">
                    <a:solidFill>
                      <a:srgbClr val="CBDDDF"/>
                    </a:solidFill>
                  </a:tcPr>
                </a:tc>
                <a:extLst>
                  <a:ext uri="{0D108BD9-81ED-4DB2-BD59-A6C34878D82A}">
                    <a16:rowId xmlns:a16="http://schemas.microsoft.com/office/drawing/2014/main" val="3367383195"/>
                  </a:ext>
                </a:extLst>
              </a:tr>
              <a:tr h="575667">
                <a:tc>
                  <a:txBody>
                    <a:bodyPr/>
                    <a:lstStyle/>
                    <a:p>
                      <a:pPr algn="ctr"/>
                      <a:r>
                        <a:rPr lang="fr-BE" sz="2400" noProof="0" dirty="0">
                          <a:solidFill>
                            <a:srgbClr val="F7B29F"/>
                          </a:solidFill>
                          <a:latin typeface="Raleway" panose="020B0503030101060003" pitchFamily="34" charset="0"/>
                          <a:sym typeface="Wingdings" panose="05000000000000000000" pitchFamily="2" charset="2"/>
                        </a:rPr>
                        <a:t></a:t>
                      </a:r>
                      <a:endParaRPr lang="fr-BE" sz="2400" noProof="0" dirty="0">
                        <a:solidFill>
                          <a:srgbClr val="F7B29F"/>
                        </a:solidFill>
                        <a:latin typeface="Raleway" panose="020B0503030101060003" pitchFamily="34" charset="0"/>
                      </a:endParaRPr>
                    </a:p>
                  </a:txBody>
                  <a:tcPr anchor="ctr">
                    <a:solidFill>
                      <a:srgbClr val="FCE6E0"/>
                    </a:solidFill>
                  </a:tcPr>
                </a:tc>
                <a:tc vMerge="1">
                  <a:txBody>
                    <a:bodyPr/>
                    <a:lstStyle/>
                    <a:p>
                      <a:pPr algn="ctr"/>
                      <a:endParaRPr lang="fr-BE" sz="1400" noProof="0" dirty="0">
                        <a:latin typeface="Raleway" panose="020B0503030101060003" pitchFamily="34" charset="0"/>
                      </a:endParaRPr>
                    </a:p>
                  </a:txBody>
                  <a:tcPr anchor="ctr"/>
                </a:tc>
                <a:tc>
                  <a:txBody>
                    <a:bodyPr/>
                    <a:lstStyle/>
                    <a:p>
                      <a:r>
                        <a:rPr lang="fr-BE" sz="1400" noProof="0" dirty="0">
                          <a:latin typeface="Raleway" panose="020B0503030101060003" pitchFamily="34" charset="0"/>
                        </a:rPr>
                        <a:t>Les tâches les plus appropriées</a:t>
                      </a:r>
                    </a:p>
                  </a:txBody>
                  <a:tcPr anchor="ctr">
                    <a:solidFill>
                      <a:srgbClr val="FCE6E0"/>
                    </a:solidFill>
                  </a:tcPr>
                </a:tc>
                <a:tc>
                  <a:txBody>
                    <a:bodyPr/>
                    <a:lstStyle/>
                    <a:p>
                      <a:r>
                        <a:rPr lang="fr-BE" sz="1400" noProof="0" dirty="0">
                          <a:latin typeface="Raleway" panose="020B0503030101060003" pitchFamily="34" charset="0"/>
                        </a:rPr>
                        <a:t>Être capable de s’adapter aux autres, </a:t>
                      </a:r>
                      <a:br>
                        <a:rPr lang="fr-BE" sz="1400" noProof="0" dirty="0">
                          <a:latin typeface="Raleway" panose="020B0503030101060003" pitchFamily="34" charset="0"/>
                        </a:rPr>
                      </a:br>
                      <a:r>
                        <a:rPr lang="fr-BE" sz="1400" noProof="0" dirty="0">
                          <a:latin typeface="Raleway" panose="020B0503030101060003" pitchFamily="34" charset="0"/>
                        </a:rPr>
                        <a:t>dans un contexte complexe</a:t>
                      </a:r>
                    </a:p>
                  </a:txBody>
                  <a:tcPr anchor="ctr">
                    <a:solidFill>
                      <a:srgbClr val="FCE6E0"/>
                    </a:solidFill>
                  </a:tcPr>
                </a:tc>
                <a:tc>
                  <a:txBody>
                    <a:bodyPr/>
                    <a:lstStyle/>
                    <a:p>
                      <a:pPr algn="l"/>
                      <a:r>
                        <a:rPr lang="fr-BE" sz="1400" noProof="0" dirty="0">
                          <a:latin typeface="Raleway" panose="020B0503030101060003" pitchFamily="34" charset="0"/>
                        </a:rPr>
                        <a:t>Evaluer</a:t>
                      </a:r>
                    </a:p>
                  </a:txBody>
                  <a:tcPr anchor="ctr">
                    <a:solidFill>
                      <a:srgbClr val="FCE6E0"/>
                    </a:solidFill>
                  </a:tcPr>
                </a:tc>
                <a:extLst>
                  <a:ext uri="{0D108BD9-81ED-4DB2-BD59-A6C34878D82A}">
                    <a16:rowId xmlns:a16="http://schemas.microsoft.com/office/drawing/2014/main" val="53483550"/>
                  </a:ext>
                </a:extLst>
              </a:tr>
              <a:tr h="575667">
                <a:tc>
                  <a:txBody>
                    <a:bodyPr/>
                    <a:lstStyle/>
                    <a:p>
                      <a:pPr algn="ctr"/>
                      <a:r>
                        <a:rPr lang="fr-BE" sz="2400" noProof="0" dirty="0">
                          <a:solidFill>
                            <a:srgbClr val="78A7A5"/>
                          </a:solidFill>
                          <a:latin typeface="Raleway" panose="020B0503030101060003" pitchFamily="34" charset="0"/>
                          <a:sym typeface="Wingdings" panose="05000000000000000000" pitchFamily="2" charset="2"/>
                        </a:rPr>
                        <a:t></a:t>
                      </a:r>
                      <a:endParaRPr lang="fr-BE" sz="2400" noProof="0" dirty="0">
                        <a:solidFill>
                          <a:srgbClr val="78A7A5"/>
                        </a:solidFill>
                        <a:latin typeface="Raleway" panose="020B0503030101060003" pitchFamily="34" charset="0"/>
                      </a:endParaRPr>
                    </a:p>
                  </a:txBody>
                  <a:tcPr anchor="ctr">
                    <a:solidFill>
                      <a:srgbClr val="CBDDDF"/>
                    </a:solidFill>
                  </a:tcPr>
                </a:tc>
                <a:tc rowSpan="2">
                  <a:txBody>
                    <a:bodyPr/>
                    <a:lstStyle/>
                    <a:p>
                      <a:pPr algn="ctr"/>
                      <a:r>
                        <a:rPr lang="fr-BE" sz="1100" noProof="0" dirty="0">
                          <a:latin typeface="Raleway" panose="020B0503030101060003" pitchFamily="34" charset="0"/>
                        </a:rPr>
                        <a:t>expert</a:t>
                      </a:r>
                    </a:p>
                  </a:txBody>
                  <a:tcPr anchor="ctr">
                    <a:solidFill>
                      <a:srgbClr val="B6C2B2"/>
                    </a:solidFill>
                  </a:tcPr>
                </a:tc>
                <a:tc>
                  <a:txBody>
                    <a:bodyPr/>
                    <a:lstStyle/>
                    <a:p>
                      <a:r>
                        <a:rPr lang="fr-BE" sz="1400" noProof="0" dirty="0">
                          <a:latin typeface="Raleway" panose="020B0503030101060003" pitchFamily="34" charset="0"/>
                        </a:rPr>
                        <a:t>Problèmes complexes à résoudre </a:t>
                      </a:r>
                      <a:br>
                        <a:rPr lang="fr-BE" sz="1400" noProof="0" dirty="0">
                          <a:latin typeface="Raleway" panose="020B0503030101060003" pitchFamily="34" charset="0"/>
                        </a:rPr>
                      </a:br>
                      <a:r>
                        <a:rPr lang="fr-BE" sz="1400" noProof="0" dirty="0">
                          <a:latin typeface="Raleway" panose="020B0503030101060003" pitchFamily="34" charset="0"/>
                        </a:rPr>
                        <a:t>avec des ressources limitées</a:t>
                      </a:r>
                    </a:p>
                  </a:txBody>
                  <a:tcPr anchor="ctr">
                    <a:solidFill>
                      <a:srgbClr val="CBDDDF"/>
                    </a:solidFill>
                  </a:tcPr>
                </a:tc>
                <a:tc>
                  <a:txBody>
                    <a:bodyPr/>
                    <a:lstStyle/>
                    <a:p>
                      <a:r>
                        <a:rPr lang="fr-BE" sz="1400" noProof="0" dirty="0">
                          <a:latin typeface="Raleway" panose="020B0503030101060003" pitchFamily="34" charset="0"/>
                        </a:rPr>
                        <a:t>Intégrer les informations pour contribuer à </a:t>
                      </a:r>
                      <a:br>
                        <a:rPr lang="fr-BE" sz="1400" noProof="0" dirty="0">
                          <a:latin typeface="Raleway" panose="020B0503030101060003" pitchFamily="34" charset="0"/>
                        </a:rPr>
                      </a:br>
                      <a:r>
                        <a:rPr lang="fr-BE" sz="1400" noProof="0" dirty="0">
                          <a:latin typeface="Raleway" panose="020B0503030101060003" pitchFamily="34" charset="0"/>
                        </a:rPr>
                        <a:t>un service professionnel et aider les autres</a:t>
                      </a:r>
                    </a:p>
                  </a:txBody>
                  <a:tcPr anchor="ctr">
                    <a:solidFill>
                      <a:srgbClr val="CBDDDF"/>
                    </a:solidFill>
                  </a:tcPr>
                </a:tc>
                <a:tc>
                  <a:txBody>
                    <a:bodyPr/>
                    <a:lstStyle/>
                    <a:p>
                      <a:pPr algn="l"/>
                      <a:r>
                        <a:rPr lang="fr-BE" sz="1400" noProof="0" dirty="0">
                          <a:latin typeface="Raleway" panose="020B0503030101060003" pitchFamily="34" charset="0"/>
                        </a:rPr>
                        <a:t>Créer</a:t>
                      </a:r>
                    </a:p>
                  </a:txBody>
                  <a:tcPr anchor="ctr">
                    <a:solidFill>
                      <a:srgbClr val="CBDDDF"/>
                    </a:solidFill>
                  </a:tcPr>
                </a:tc>
                <a:extLst>
                  <a:ext uri="{0D108BD9-81ED-4DB2-BD59-A6C34878D82A}">
                    <a16:rowId xmlns:a16="http://schemas.microsoft.com/office/drawing/2014/main" val="2693078503"/>
                  </a:ext>
                </a:extLst>
              </a:tr>
              <a:tr h="575667">
                <a:tc>
                  <a:txBody>
                    <a:bodyPr/>
                    <a:lstStyle/>
                    <a:p>
                      <a:pPr algn="ctr"/>
                      <a:r>
                        <a:rPr lang="fr-BE" sz="2400" noProof="0" dirty="0">
                          <a:solidFill>
                            <a:srgbClr val="F7B29F"/>
                          </a:solidFill>
                          <a:latin typeface="Raleway" panose="020B0503030101060003" pitchFamily="34" charset="0"/>
                          <a:sym typeface="Wingdings" panose="05000000000000000000" pitchFamily="2" charset="2"/>
                        </a:rPr>
                        <a:t></a:t>
                      </a:r>
                      <a:endParaRPr lang="fr-BE" sz="1400" noProof="0" dirty="0">
                        <a:solidFill>
                          <a:srgbClr val="F7B29F"/>
                        </a:solidFill>
                        <a:latin typeface="Raleway" panose="020B0503030101060003" pitchFamily="34" charset="0"/>
                      </a:endParaRPr>
                    </a:p>
                  </a:txBody>
                  <a:tcPr anchor="ctr">
                    <a:solidFill>
                      <a:srgbClr val="FCE6E0"/>
                    </a:solidFill>
                  </a:tcPr>
                </a:tc>
                <a:tc vMerge="1">
                  <a:txBody>
                    <a:bodyPr/>
                    <a:lstStyle/>
                    <a:p>
                      <a:pPr algn="ctr"/>
                      <a:endParaRPr lang="fr-BE" sz="1100" noProof="0" dirty="0">
                        <a:latin typeface="Raleway" panose="020B0503030101060003" pitchFamily="34" charset="0"/>
                      </a:endParaRPr>
                    </a:p>
                  </a:txBody>
                  <a:tcPr anchor="ctr"/>
                </a:tc>
                <a:tc>
                  <a:txBody>
                    <a:bodyPr/>
                    <a:lstStyle/>
                    <a:p>
                      <a:r>
                        <a:rPr lang="fr-BE" sz="1400" noProof="0" dirty="0">
                          <a:latin typeface="Raleway" panose="020B0503030101060003" pitchFamily="34" charset="0"/>
                        </a:rPr>
                        <a:t>Problèmes complexes à résoudre </a:t>
                      </a:r>
                      <a:br>
                        <a:rPr lang="fr-BE" sz="1400" noProof="0" dirty="0">
                          <a:latin typeface="Raleway" panose="020B0503030101060003" pitchFamily="34" charset="0"/>
                        </a:rPr>
                      </a:br>
                      <a:r>
                        <a:rPr lang="fr-BE" sz="1400" noProof="0" dirty="0">
                          <a:latin typeface="Raleway" panose="020B0503030101060003" pitchFamily="34" charset="0"/>
                        </a:rPr>
                        <a:t>en fonction de nombreux facteurs</a:t>
                      </a:r>
                    </a:p>
                  </a:txBody>
                  <a:tcPr anchor="ctr">
                    <a:solidFill>
                      <a:srgbClr val="FCE6E0"/>
                    </a:solidFill>
                  </a:tcPr>
                </a:tc>
                <a:tc>
                  <a:txBody>
                    <a:bodyPr/>
                    <a:lstStyle/>
                    <a:p>
                      <a:r>
                        <a:rPr lang="fr-BE" sz="1400" noProof="0" dirty="0">
                          <a:latin typeface="Raleway" panose="020B0503030101060003" pitchFamily="34" charset="0"/>
                        </a:rPr>
                        <a:t>Proposer de nouvelles idées et des </a:t>
                      </a:r>
                      <a:br>
                        <a:rPr lang="fr-BE" sz="1400" noProof="0" dirty="0">
                          <a:latin typeface="Raleway" panose="020B0503030101060003" pitchFamily="34" charset="0"/>
                        </a:rPr>
                      </a:br>
                      <a:r>
                        <a:rPr lang="fr-BE" sz="1400" noProof="0" dirty="0">
                          <a:latin typeface="Raleway" panose="020B0503030101060003" pitchFamily="34" charset="0"/>
                        </a:rPr>
                        <a:t>processus innovants dans le domaine</a:t>
                      </a:r>
                    </a:p>
                  </a:txBody>
                  <a:tcPr anchor="ctr">
                    <a:solidFill>
                      <a:srgbClr val="FCE6E0"/>
                    </a:solidFill>
                  </a:tcPr>
                </a:tc>
                <a:tc>
                  <a:txBody>
                    <a:bodyPr/>
                    <a:lstStyle/>
                    <a:p>
                      <a:pPr algn="l"/>
                      <a:r>
                        <a:rPr lang="fr-BE" sz="1400" noProof="0" dirty="0">
                          <a:latin typeface="Raleway" panose="020B0503030101060003" pitchFamily="34" charset="0"/>
                        </a:rPr>
                        <a:t>Créer</a:t>
                      </a:r>
                    </a:p>
                  </a:txBody>
                  <a:tcPr anchor="ctr">
                    <a:solidFill>
                      <a:srgbClr val="FCE6E0"/>
                    </a:solidFill>
                  </a:tcPr>
                </a:tc>
                <a:extLst>
                  <a:ext uri="{0D108BD9-81ED-4DB2-BD59-A6C34878D82A}">
                    <a16:rowId xmlns:a16="http://schemas.microsoft.com/office/drawing/2014/main" val="1579569561"/>
                  </a:ext>
                </a:extLst>
              </a:tr>
            </a:tbl>
          </a:graphicData>
        </a:graphic>
      </p:graphicFrame>
      <p:pic>
        <p:nvPicPr>
          <p:cNvPr id="8" name="Picture 2">
            <a:extLst>
              <a:ext uri="{FF2B5EF4-FFF2-40B4-BE49-F238E27FC236}">
                <a16:creationId xmlns:a16="http://schemas.microsoft.com/office/drawing/2014/main" id="{F2341D38-5479-4B1E-8573-DCD4BF46877A}"/>
              </a:ext>
            </a:extLst>
          </p:cNvPr>
          <p:cNvPicPr>
            <a:picLocks noChangeAspect="1"/>
          </p:cNvPicPr>
          <p:nvPr/>
        </p:nvPicPr>
        <p:blipFill rotWithShape="1">
          <a:blip r:embed="rId5"/>
          <a:srcRect t="4228" r="13421" b="8852"/>
          <a:stretch/>
        </p:blipFill>
        <p:spPr>
          <a:xfrm>
            <a:off x="5409976" y="1989208"/>
            <a:ext cx="423665" cy="420635"/>
          </a:xfrm>
          <a:prstGeom prst="ellipse">
            <a:avLst/>
          </a:prstGeom>
        </p:spPr>
      </p:pic>
      <p:pic>
        <p:nvPicPr>
          <p:cNvPr id="10" name="Picture 9">
            <a:extLst>
              <a:ext uri="{FF2B5EF4-FFF2-40B4-BE49-F238E27FC236}">
                <a16:creationId xmlns:a16="http://schemas.microsoft.com/office/drawing/2014/main" id="{25C2CE2E-1E17-45AA-B543-76062D64603F}"/>
              </a:ext>
            </a:extLst>
          </p:cNvPr>
          <p:cNvPicPr>
            <a:picLocks noChangeAspect="1"/>
          </p:cNvPicPr>
          <p:nvPr/>
        </p:nvPicPr>
        <p:blipFill rotWithShape="1">
          <a:blip r:embed="rId6"/>
          <a:srcRect l="4497" t="2922" r="15873" b="6556"/>
          <a:stretch/>
        </p:blipFill>
        <p:spPr>
          <a:xfrm>
            <a:off x="5409976" y="2568690"/>
            <a:ext cx="432942" cy="423665"/>
          </a:xfrm>
          <a:prstGeom prst="ellipse">
            <a:avLst/>
          </a:prstGeom>
        </p:spPr>
      </p:pic>
      <p:pic>
        <p:nvPicPr>
          <p:cNvPr id="12" name="Picture 8">
            <a:extLst>
              <a:ext uri="{FF2B5EF4-FFF2-40B4-BE49-F238E27FC236}">
                <a16:creationId xmlns:a16="http://schemas.microsoft.com/office/drawing/2014/main" id="{C797CA8E-F3CA-4002-841D-C2AB4ECCC7E8}"/>
              </a:ext>
            </a:extLst>
          </p:cNvPr>
          <p:cNvPicPr>
            <a:picLocks noChangeAspect="1"/>
          </p:cNvPicPr>
          <p:nvPr/>
        </p:nvPicPr>
        <p:blipFill rotWithShape="1">
          <a:blip r:embed="rId7"/>
          <a:srcRect l="6549" t="5097" r="13981" b="9693"/>
          <a:stretch/>
        </p:blipFill>
        <p:spPr>
          <a:xfrm>
            <a:off x="5409976" y="3151202"/>
            <a:ext cx="423665" cy="423665"/>
          </a:xfrm>
          <a:prstGeom prst="ellipse">
            <a:avLst/>
          </a:prstGeom>
        </p:spPr>
      </p:pic>
      <p:pic>
        <p:nvPicPr>
          <p:cNvPr id="14" name="Picture 12">
            <a:extLst>
              <a:ext uri="{FF2B5EF4-FFF2-40B4-BE49-F238E27FC236}">
                <a16:creationId xmlns:a16="http://schemas.microsoft.com/office/drawing/2014/main" id="{264F2D34-2587-4AB2-99E0-4A98E343217C}"/>
              </a:ext>
            </a:extLst>
          </p:cNvPr>
          <p:cNvPicPr>
            <a:picLocks noChangeAspect="1"/>
          </p:cNvPicPr>
          <p:nvPr/>
        </p:nvPicPr>
        <p:blipFill rotWithShape="1">
          <a:blip r:embed="rId8"/>
          <a:srcRect l="9820" t="5831" r="6821" b="5511"/>
          <a:stretch/>
        </p:blipFill>
        <p:spPr>
          <a:xfrm>
            <a:off x="5409976" y="3733714"/>
            <a:ext cx="423666" cy="423666"/>
          </a:xfrm>
          <a:prstGeom prst="ellipse">
            <a:avLst/>
          </a:prstGeom>
        </p:spPr>
      </p:pic>
      <p:pic>
        <p:nvPicPr>
          <p:cNvPr id="19" name="Picture 14">
            <a:extLst>
              <a:ext uri="{FF2B5EF4-FFF2-40B4-BE49-F238E27FC236}">
                <a16:creationId xmlns:a16="http://schemas.microsoft.com/office/drawing/2014/main" id="{ACC2EA9C-18D8-40BE-A3CE-D5B55CFA6B45}"/>
              </a:ext>
            </a:extLst>
          </p:cNvPr>
          <p:cNvPicPr>
            <a:picLocks noChangeAspect="1"/>
          </p:cNvPicPr>
          <p:nvPr/>
        </p:nvPicPr>
        <p:blipFill rotWithShape="1">
          <a:blip r:embed="rId9"/>
          <a:srcRect l="5862" t="5026" r="9107" b="7042"/>
          <a:stretch/>
        </p:blipFill>
        <p:spPr>
          <a:xfrm>
            <a:off x="5409976" y="4316227"/>
            <a:ext cx="423666" cy="425233"/>
          </a:xfrm>
          <a:prstGeom prst="ellipse">
            <a:avLst/>
          </a:prstGeom>
        </p:spPr>
      </p:pic>
      <p:pic>
        <p:nvPicPr>
          <p:cNvPr id="20" name="Picture 16">
            <a:extLst>
              <a:ext uri="{FF2B5EF4-FFF2-40B4-BE49-F238E27FC236}">
                <a16:creationId xmlns:a16="http://schemas.microsoft.com/office/drawing/2014/main" id="{6440E28D-D7AB-4439-8673-3143281D945E}"/>
              </a:ext>
            </a:extLst>
          </p:cNvPr>
          <p:cNvPicPr>
            <a:picLocks noChangeAspect="1"/>
          </p:cNvPicPr>
          <p:nvPr/>
        </p:nvPicPr>
        <p:blipFill rotWithShape="1">
          <a:blip r:embed="rId10"/>
          <a:srcRect l="8479" t="7957" r="12460" b="10022"/>
          <a:stretch/>
        </p:blipFill>
        <p:spPr>
          <a:xfrm>
            <a:off x="5409976" y="4900307"/>
            <a:ext cx="423666" cy="423666"/>
          </a:xfrm>
          <a:prstGeom prst="ellipse">
            <a:avLst/>
          </a:prstGeom>
        </p:spPr>
      </p:pic>
      <p:pic>
        <p:nvPicPr>
          <p:cNvPr id="21" name="Picture 18">
            <a:extLst>
              <a:ext uri="{FF2B5EF4-FFF2-40B4-BE49-F238E27FC236}">
                <a16:creationId xmlns:a16="http://schemas.microsoft.com/office/drawing/2014/main" id="{E2D32B50-5DD4-432D-A91F-D389EE55E061}"/>
              </a:ext>
            </a:extLst>
          </p:cNvPr>
          <p:cNvPicPr>
            <a:picLocks noChangeAspect="1"/>
          </p:cNvPicPr>
          <p:nvPr/>
        </p:nvPicPr>
        <p:blipFill rotWithShape="1">
          <a:blip r:embed="rId11"/>
          <a:srcRect l="7514" t="4023" r="10465" b="6282"/>
          <a:stretch/>
        </p:blipFill>
        <p:spPr>
          <a:xfrm>
            <a:off x="5409976" y="5482820"/>
            <a:ext cx="423665" cy="423665"/>
          </a:xfrm>
          <a:prstGeom prst="ellipse">
            <a:avLst/>
          </a:prstGeom>
        </p:spPr>
      </p:pic>
      <p:pic>
        <p:nvPicPr>
          <p:cNvPr id="39" name="Picture 20">
            <a:extLst>
              <a:ext uri="{FF2B5EF4-FFF2-40B4-BE49-F238E27FC236}">
                <a16:creationId xmlns:a16="http://schemas.microsoft.com/office/drawing/2014/main" id="{8785AFDB-8450-4F66-AB44-14127799F75A}"/>
              </a:ext>
            </a:extLst>
          </p:cNvPr>
          <p:cNvPicPr>
            <a:picLocks noChangeAspect="1"/>
          </p:cNvPicPr>
          <p:nvPr/>
        </p:nvPicPr>
        <p:blipFill rotWithShape="1">
          <a:blip r:embed="rId12"/>
          <a:srcRect l="4859" t="2546" r="7994" b="6697"/>
          <a:stretch/>
        </p:blipFill>
        <p:spPr>
          <a:xfrm>
            <a:off x="5409975" y="6065331"/>
            <a:ext cx="423665" cy="423665"/>
          </a:xfrm>
          <a:prstGeom prst="ellipse">
            <a:avLst/>
          </a:prstGeom>
        </p:spPr>
      </p:pic>
      <p:sp>
        <p:nvSpPr>
          <p:cNvPr id="41" name="Titre 1">
            <a:extLst>
              <a:ext uri="{FF2B5EF4-FFF2-40B4-BE49-F238E27FC236}">
                <a16:creationId xmlns:a16="http://schemas.microsoft.com/office/drawing/2014/main" id="{4D475565-E597-4066-B5B5-029CFD8A671A}"/>
              </a:ext>
            </a:extLst>
          </p:cNvPr>
          <p:cNvSpPr txBox="1">
            <a:spLocks/>
          </p:cNvSpPr>
          <p:nvPr/>
        </p:nvSpPr>
        <p:spPr>
          <a:xfrm>
            <a:off x="2881763" y="263725"/>
            <a:ext cx="5954030" cy="7343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latin typeface="Raleway" panose="020B0503030101060003" pitchFamily="34" charset="0"/>
                <a:cs typeface="Futura Medium" panose="020B0602020204020303" pitchFamily="34" charset="-79"/>
              </a:rPr>
              <a:t>En détails</a:t>
            </a:r>
          </a:p>
        </p:txBody>
      </p:sp>
    </p:spTree>
    <p:extLst>
      <p:ext uri="{BB962C8B-B14F-4D97-AF65-F5344CB8AC3E}">
        <p14:creationId xmlns:p14="http://schemas.microsoft.com/office/powerpoint/2010/main" val="399370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F712F4F-9F93-4C69-AFBF-343220BFB046}"/>
              </a:ext>
            </a:extLst>
          </p:cNvPr>
          <p:cNvGrpSpPr/>
          <p:nvPr/>
        </p:nvGrpSpPr>
        <p:grpSpPr>
          <a:xfrm>
            <a:off x="1305265" y="4344578"/>
            <a:ext cx="10886735" cy="2419947"/>
            <a:chOff x="408682" y="2030489"/>
            <a:chExt cx="10886735" cy="2419947"/>
          </a:xfrm>
        </p:grpSpPr>
        <p:pic>
          <p:nvPicPr>
            <p:cNvPr id="2" name="Image 1" descr="logo-digital travelers-01_original.png">
              <a:extLst>
                <a:ext uri="{FF2B5EF4-FFF2-40B4-BE49-F238E27FC236}">
                  <a16:creationId xmlns:a16="http://schemas.microsoft.com/office/drawing/2014/main" id="{2C3A6981-F692-4594-8123-130CBFD01BBB}"/>
                </a:ext>
              </a:extLst>
            </p:cNvPr>
            <p:cNvPicPr>
              <a:picLocks noChangeAspect="1"/>
            </p:cNvPicPr>
            <p:nvPr/>
          </p:nvPicPr>
          <p:blipFill rotWithShape="1">
            <a:blip r:embed="rId2" cstate="print"/>
            <a:srcRect l="79003"/>
            <a:stretch/>
          </p:blipFill>
          <p:spPr>
            <a:xfrm>
              <a:off x="9698259" y="2035343"/>
              <a:ext cx="1597158" cy="2415093"/>
            </a:xfrm>
            <a:prstGeom prst="rect">
              <a:avLst/>
            </a:prstGeom>
          </p:spPr>
        </p:pic>
        <p:sp>
          <p:nvSpPr>
            <p:cNvPr id="5" name="TextBox 4">
              <a:extLst>
                <a:ext uri="{FF2B5EF4-FFF2-40B4-BE49-F238E27FC236}">
                  <a16:creationId xmlns:a16="http://schemas.microsoft.com/office/drawing/2014/main" id="{FC2FCDAC-F3E9-4CBF-BAA0-D5921F4BD7EB}"/>
                </a:ext>
              </a:extLst>
            </p:cNvPr>
            <p:cNvSpPr txBox="1"/>
            <p:nvPr/>
          </p:nvSpPr>
          <p:spPr>
            <a:xfrm>
              <a:off x="2501957" y="3274361"/>
              <a:ext cx="7329251" cy="1015663"/>
            </a:xfrm>
            <a:prstGeom prst="rect">
              <a:avLst/>
            </a:prstGeom>
            <a:noFill/>
          </p:spPr>
          <p:txBody>
            <a:bodyPr wrap="none" rtlCol="0">
              <a:spAutoFit/>
            </a:bodyPr>
            <a:lstStyle/>
            <a:p>
              <a:r>
                <a:rPr lang="en-US" sz="6000" b="1" i="1" dirty="0">
                  <a:solidFill>
                    <a:srgbClr val="E95D38"/>
                  </a:solidFill>
                  <a:latin typeface="Raleway" panose="020B0503030101060003" pitchFamily="34" charset="0"/>
                </a:rPr>
                <a:t>au sein du </a:t>
              </a:r>
              <a:r>
                <a:rPr lang="en-US" sz="6000" b="1" i="1" dirty="0" err="1">
                  <a:solidFill>
                    <a:srgbClr val="E95D38"/>
                  </a:solidFill>
                  <a:latin typeface="Raleway" panose="020B0503030101060003" pitchFamily="34" charset="0"/>
                </a:rPr>
                <a:t>projet</a:t>
              </a:r>
              <a:r>
                <a:rPr lang="en-US" sz="6000" b="1" i="1" dirty="0">
                  <a:solidFill>
                    <a:srgbClr val="E95D38"/>
                  </a:solidFill>
                  <a:latin typeface="Raleway" panose="020B0503030101060003" pitchFamily="34" charset="0"/>
                </a:rPr>
                <a:t> DT</a:t>
              </a:r>
              <a:endParaRPr lang="en-BE" sz="6000" b="1" i="1" dirty="0">
                <a:solidFill>
                  <a:srgbClr val="E95D38"/>
                </a:solidFill>
                <a:latin typeface="Raleway" panose="020B0503030101060003" pitchFamily="34" charset="0"/>
              </a:endParaRPr>
            </a:p>
          </p:txBody>
        </p:sp>
        <p:sp>
          <p:nvSpPr>
            <p:cNvPr id="11" name="TextBox 10">
              <a:extLst>
                <a:ext uri="{FF2B5EF4-FFF2-40B4-BE49-F238E27FC236}">
                  <a16:creationId xmlns:a16="http://schemas.microsoft.com/office/drawing/2014/main" id="{5B672737-0A42-491C-B663-F2D56D2E8884}"/>
                </a:ext>
              </a:extLst>
            </p:cNvPr>
            <p:cNvSpPr txBox="1"/>
            <p:nvPr/>
          </p:nvSpPr>
          <p:spPr>
            <a:xfrm>
              <a:off x="408682" y="2030489"/>
              <a:ext cx="9581469" cy="1200329"/>
            </a:xfrm>
            <a:prstGeom prst="rect">
              <a:avLst/>
            </a:prstGeom>
            <a:noFill/>
          </p:spPr>
          <p:txBody>
            <a:bodyPr wrap="none" rtlCol="0">
              <a:spAutoFit/>
            </a:bodyPr>
            <a:lstStyle/>
            <a:p>
              <a:r>
                <a:rPr lang="en-US" sz="7200" b="1" dirty="0">
                  <a:solidFill>
                    <a:srgbClr val="363E5D"/>
                  </a:solidFill>
                  <a:latin typeface="Raleway" panose="020B0503030101060003" pitchFamily="34" charset="0"/>
                  <a:cs typeface="Arial" panose="020B0604020202020204" pitchFamily="34" charset="0"/>
                </a:rPr>
                <a:t>Le </a:t>
              </a:r>
              <a:r>
                <a:rPr lang="en-US" sz="7200" b="1" dirty="0" err="1">
                  <a:solidFill>
                    <a:srgbClr val="363E5D"/>
                  </a:solidFill>
                  <a:latin typeface="Raleway" panose="020B0503030101060003" pitchFamily="34" charset="0"/>
                  <a:cs typeface="Arial" panose="020B0604020202020204" pitchFamily="34" charset="0"/>
                </a:rPr>
                <a:t>système</a:t>
              </a:r>
              <a:r>
                <a:rPr lang="en-US" sz="7200" b="1" dirty="0">
                  <a:solidFill>
                    <a:srgbClr val="363E5D"/>
                  </a:solidFill>
                  <a:latin typeface="Raleway" panose="020B0503030101060003" pitchFamily="34" charset="0"/>
                  <a:cs typeface="Arial" panose="020B0604020202020204" pitchFamily="34" charset="0"/>
                </a:rPr>
                <a:t> </a:t>
              </a:r>
              <a:r>
                <a:rPr lang="en-US" sz="7200" b="1" dirty="0" err="1">
                  <a:solidFill>
                    <a:srgbClr val="363E5D"/>
                  </a:solidFill>
                  <a:latin typeface="Raleway" panose="020B0503030101060003" pitchFamily="34" charset="0"/>
                  <a:cs typeface="Arial" panose="020B0604020202020204" pitchFamily="34" charset="0"/>
                </a:rPr>
                <a:t>DigComp</a:t>
              </a:r>
              <a:endParaRPr lang="en-BE" sz="7200" b="1" dirty="0">
                <a:solidFill>
                  <a:srgbClr val="363E5D"/>
                </a:solidFill>
                <a:latin typeface="Raleway" panose="020B0503030101060003" pitchFamily="34" charset="0"/>
                <a:cs typeface="Arial" panose="020B0604020202020204" pitchFamily="34" charset="0"/>
              </a:endParaRPr>
            </a:p>
          </p:txBody>
        </p:sp>
      </p:grpSp>
    </p:spTree>
    <p:extLst>
      <p:ext uri="{BB962C8B-B14F-4D97-AF65-F5344CB8AC3E}">
        <p14:creationId xmlns:p14="http://schemas.microsoft.com/office/powerpoint/2010/main" val="10080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logo-digital travelers-01_original.png">
            <a:extLst>
              <a:ext uri="{FF2B5EF4-FFF2-40B4-BE49-F238E27FC236}">
                <a16:creationId xmlns:a16="http://schemas.microsoft.com/office/drawing/2014/main" id="{40D3B03D-6383-4D43-BC32-11AC5C645243}"/>
              </a:ext>
            </a:extLst>
          </p:cNvPr>
          <p:cNvPicPr>
            <a:picLocks noChangeAspect="1"/>
          </p:cNvPicPr>
          <p:nvPr/>
        </p:nvPicPr>
        <p:blipFill>
          <a:blip r:embed="rId3" cstate="print"/>
          <a:stretch>
            <a:fillRect/>
          </a:stretch>
        </p:blipFill>
        <p:spPr>
          <a:xfrm>
            <a:off x="10479188" y="62540"/>
            <a:ext cx="1664010" cy="529555"/>
          </a:xfrm>
          <a:prstGeom prst="rect">
            <a:avLst/>
          </a:prstGeom>
        </p:spPr>
      </p:pic>
      <p:sp>
        <p:nvSpPr>
          <p:cNvPr id="16" name="Flowchart: Data 15">
            <a:extLst>
              <a:ext uri="{FF2B5EF4-FFF2-40B4-BE49-F238E27FC236}">
                <a16:creationId xmlns:a16="http://schemas.microsoft.com/office/drawing/2014/main" id="{932186D5-E04C-4BC6-884C-F45867E392EF}"/>
              </a:ext>
            </a:extLst>
          </p:cNvPr>
          <p:cNvSpPr/>
          <p:nvPr/>
        </p:nvSpPr>
        <p:spPr>
          <a:xfrm rot="20179531">
            <a:off x="-249860" y="-516699"/>
            <a:ext cx="1666835" cy="749761"/>
          </a:xfrm>
          <a:prstGeom prst="flowChartInputOutput">
            <a:avLst/>
          </a:prstGeom>
          <a:solidFill>
            <a:srgbClr val="4E7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7" name="Picture 16" descr="A close up of a sign&#10;&#10;Description automatically generated">
            <a:extLst>
              <a:ext uri="{FF2B5EF4-FFF2-40B4-BE49-F238E27FC236}">
                <a16:creationId xmlns:a16="http://schemas.microsoft.com/office/drawing/2014/main" id="{3F27E574-E9C3-4A50-B42A-9F6062105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2" y="327318"/>
            <a:ext cx="962896" cy="541629"/>
          </a:xfrm>
          <a:prstGeom prst="rect">
            <a:avLst/>
          </a:prstGeom>
        </p:spPr>
      </p:pic>
      <p:sp>
        <p:nvSpPr>
          <p:cNvPr id="18" name="Flowchart: Data 17">
            <a:extLst>
              <a:ext uri="{FF2B5EF4-FFF2-40B4-BE49-F238E27FC236}">
                <a16:creationId xmlns:a16="http://schemas.microsoft.com/office/drawing/2014/main" id="{80F74423-FF4D-4EEF-8899-238C85D491EE}"/>
              </a:ext>
            </a:extLst>
          </p:cNvPr>
          <p:cNvSpPr/>
          <p:nvPr/>
        </p:nvSpPr>
        <p:spPr>
          <a:xfrm rot="20179531">
            <a:off x="5442967" y="9659710"/>
            <a:ext cx="1666835" cy="749761"/>
          </a:xfrm>
          <a:prstGeom prst="flowChartInputOutput">
            <a:avLst/>
          </a:prstGeom>
          <a:solidFill>
            <a:srgbClr val="E9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Picture 2">
            <a:extLst>
              <a:ext uri="{FF2B5EF4-FFF2-40B4-BE49-F238E27FC236}">
                <a16:creationId xmlns:a16="http://schemas.microsoft.com/office/drawing/2014/main" id="{2187C7EA-F7C9-4892-BBE8-292533B47274}"/>
              </a:ext>
            </a:extLst>
          </p:cNvPr>
          <p:cNvPicPr>
            <a:picLocks noChangeAspect="1"/>
          </p:cNvPicPr>
          <p:nvPr/>
        </p:nvPicPr>
        <p:blipFill rotWithShape="1">
          <a:blip r:embed="rId5"/>
          <a:srcRect t="4228" r="13421" b="8852"/>
          <a:stretch/>
        </p:blipFill>
        <p:spPr>
          <a:xfrm>
            <a:off x="7083653" y="3009572"/>
            <a:ext cx="1393574" cy="1383608"/>
          </a:xfrm>
          <a:prstGeom prst="ellipse">
            <a:avLst/>
          </a:prstGeom>
        </p:spPr>
      </p:pic>
      <p:pic>
        <p:nvPicPr>
          <p:cNvPr id="5" name="Picture 4">
            <a:extLst>
              <a:ext uri="{FF2B5EF4-FFF2-40B4-BE49-F238E27FC236}">
                <a16:creationId xmlns:a16="http://schemas.microsoft.com/office/drawing/2014/main" id="{3A6D236F-66E3-4A7D-94AE-160DB6EF940A}"/>
              </a:ext>
            </a:extLst>
          </p:cNvPr>
          <p:cNvPicPr>
            <a:picLocks noChangeAspect="1"/>
          </p:cNvPicPr>
          <p:nvPr/>
        </p:nvPicPr>
        <p:blipFill rotWithShape="1">
          <a:blip r:embed="rId6"/>
          <a:srcRect l="4497" t="2922" r="15873" b="6556"/>
          <a:stretch/>
        </p:blipFill>
        <p:spPr>
          <a:xfrm>
            <a:off x="8546216" y="3009572"/>
            <a:ext cx="1424089" cy="1393574"/>
          </a:xfrm>
          <a:prstGeom prst="ellipse">
            <a:avLst/>
          </a:prstGeom>
        </p:spPr>
      </p:pic>
      <p:pic>
        <p:nvPicPr>
          <p:cNvPr id="7" name="Picture 8">
            <a:extLst>
              <a:ext uri="{FF2B5EF4-FFF2-40B4-BE49-F238E27FC236}">
                <a16:creationId xmlns:a16="http://schemas.microsoft.com/office/drawing/2014/main" id="{7BEEC32F-1D6C-4A56-A14B-C4F29C72CA58}"/>
              </a:ext>
            </a:extLst>
          </p:cNvPr>
          <p:cNvPicPr>
            <a:picLocks noChangeAspect="1"/>
          </p:cNvPicPr>
          <p:nvPr/>
        </p:nvPicPr>
        <p:blipFill rotWithShape="1">
          <a:blip r:embed="rId7"/>
          <a:srcRect l="6549" t="5097" r="13981" b="9693"/>
          <a:stretch/>
        </p:blipFill>
        <p:spPr>
          <a:xfrm>
            <a:off x="10039293" y="3003433"/>
            <a:ext cx="1393571" cy="1393571"/>
          </a:xfrm>
          <a:prstGeom prst="ellipse">
            <a:avLst/>
          </a:prstGeom>
        </p:spPr>
      </p:pic>
      <p:sp>
        <p:nvSpPr>
          <p:cNvPr id="9" name="ZoneTexte 9">
            <a:extLst>
              <a:ext uri="{FF2B5EF4-FFF2-40B4-BE49-F238E27FC236}">
                <a16:creationId xmlns:a16="http://schemas.microsoft.com/office/drawing/2014/main" id="{F471F348-50F2-4981-84EF-94367ECD6B27}"/>
              </a:ext>
            </a:extLst>
          </p:cNvPr>
          <p:cNvSpPr txBox="1"/>
          <p:nvPr/>
        </p:nvSpPr>
        <p:spPr>
          <a:xfrm>
            <a:off x="6822396" y="5142810"/>
            <a:ext cx="4695516" cy="461665"/>
          </a:xfrm>
          <a:prstGeom prst="rect">
            <a:avLst/>
          </a:prstGeom>
          <a:noFill/>
        </p:spPr>
        <p:txBody>
          <a:bodyPr wrap="none" rtlCol="0">
            <a:spAutoFit/>
          </a:bodyPr>
          <a:lstStyle/>
          <a:p>
            <a:r>
              <a:rPr lang="fr-FR" sz="2400" b="1" dirty="0">
                <a:solidFill>
                  <a:srgbClr val="E95D38"/>
                </a:solidFill>
                <a:latin typeface="Raleway" panose="020B0503030101060003" pitchFamily="34" charset="0"/>
              </a:rPr>
              <a:t>3 premiers niveaux de maîtrise</a:t>
            </a:r>
          </a:p>
        </p:txBody>
      </p:sp>
      <p:sp>
        <p:nvSpPr>
          <p:cNvPr id="13" name="ZoneTexte 11">
            <a:extLst>
              <a:ext uri="{FF2B5EF4-FFF2-40B4-BE49-F238E27FC236}">
                <a16:creationId xmlns:a16="http://schemas.microsoft.com/office/drawing/2014/main" id="{778A6816-3A81-431E-BA08-E4E3AB4D400C}"/>
              </a:ext>
            </a:extLst>
          </p:cNvPr>
          <p:cNvSpPr txBox="1"/>
          <p:nvPr/>
        </p:nvSpPr>
        <p:spPr>
          <a:xfrm>
            <a:off x="176606" y="6067507"/>
            <a:ext cx="11966592" cy="646331"/>
          </a:xfrm>
          <a:prstGeom prst="rect">
            <a:avLst/>
          </a:prstGeom>
          <a:noFill/>
        </p:spPr>
        <p:txBody>
          <a:bodyPr wrap="square" lIns="91440" tIns="45720" rIns="91440" bIns="45720" rtlCol="0" anchor="t">
            <a:spAutoFit/>
          </a:bodyPr>
          <a:lstStyle/>
          <a:p>
            <a:r>
              <a:rPr lang="fr-FR" dirty="0">
                <a:solidFill>
                  <a:srgbClr val="4D72B1"/>
                </a:solidFill>
                <a:latin typeface="Raleway" panose="020B0503030101060003" pitchFamily="34" charset="0"/>
                <a:cs typeface="Futura Condensed ExtraBold"/>
              </a:rPr>
              <a:t>*le domaine supplémentaire </a:t>
            </a:r>
            <a:r>
              <a:rPr lang="fr-FR" b="1" dirty="0">
                <a:solidFill>
                  <a:srgbClr val="4D72B1"/>
                </a:solidFill>
                <a:latin typeface="Raleway" panose="020B0503030101060003" pitchFamily="34" charset="0"/>
                <a:cs typeface="Futura Condensed ExtraBold"/>
              </a:rPr>
              <a:t>"maîtrise des outils“</a:t>
            </a:r>
            <a:r>
              <a:rPr lang="fr-FR" dirty="0">
                <a:solidFill>
                  <a:srgbClr val="4D72B1"/>
                </a:solidFill>
                <a:latin typeface="Raleway" panose="020B0503030101060003" pitchFamily="34" charset="0"/>
                <a:cs typeface="Futura Condensed ExtraBold"/>
              </a:rPr>
              <a:t> ne fait donc pas partie du système DigComp 2.1</a:t>
            </a:r>
          </a:p>
          <a:p>
            <a:r>
              <a:rPr lang="fr-FR" dirty="0">
                <a:solidFill>
                  <a:srgbClr val="4D72B1"/>
                </a:solidFill>
                <a:latin typeface="Raleway" panose="020B0503030101060003" pitchFamily="34" charset="0"/>
                <a:cs typeface="Futura Condensed ExtraBold"/>
              </a:rPr>
              <a:t>  mais renvoie finalement à des compétences dites de niveau "zéro" ou "grands débutants"</a:t>
            </a:r>
            <a:endParaRPr lang="fr-FR" dirty="0">
              <a:latin typeface="Raleway" panose="020B0503030101060003" pitchFamily="34" charset="0"/>
              <a:cs typeface="Calibri"/>
            </a:endParaRPr>
          </a:p>
        </p:txBody>
      </p:sp>
      <p:pic>
        <p:nvPicPr>
          <p:cNvPr id="15" name="Image 13">
            <a:extLst>
              <a:ext uri="{FF2B5EF4-FFF2-40B4-BE49-F238E27FC236}">
                <a16:creationId xmlns:a16="http://schemas.microsoft.com/office/drawing/2014/main" id="{13A0D370-AEF5-4BB0-AAEB-C4B0A7133425}"/>
              </a:ext>
            </a:extLst>
          </p:cNvPr>
          <p:cNvPicPr>
            <a:picLocks noChangeAspect="1"/>
          </p:cNvPicPr>
          <p:nvPr/>
        </p:nvPicPr>
        <p:blipFill>
          <a:blip r:embed="rId8"/>
          <a:stretch>
            <a:fillRect/>
          </a:stretch>
        </p:blipFill>
        <p:spPr>
          <a:xfrm>
            <a:off x="3209965" y="2564815"/>
            <a:ext cx="2552700" cy="596900"/>
          </a:xfrm>
          <a:prstGeom prst="rect">
            <a:avLst/>
          </a:prstGeom>
        </p:spPr>
      </p:pic>
      <p:pic>
        <p:nvPicPr>
          <p:cNvPr id="23" name="Image 14">
            <a:extLst>
              <a:ext uri="{FF2B5EF4-FFF2-40B4-BE49-F238E27FC236}">
                <a16:creationId xmlns:a16="http://schemas.microsoft.com/office/drawing/2014/main" id="{88C3D14D-D38C-4E52-A0F2-D49E2CA93F1F}"/>
              </a:ext>
            </a:extLst>
          </p:cNvPr>
          <p:cNvPicPr>
            <a:picLocks noChangeAspect="1"/>
          </p:cNvPicPr>
          <p:nvPr/>
        </p:nvPicPr>
        <p:blipFill>
          <a:blip r:embed="rId9"/>
          <a:stretch>
            <a:fillRect/>
          </a:stretch>
        </p:blipFill>
        <p:spPr>
          <a:xfrm>
            <a:off x="502848" y="2564815"/>
            <a:ext cx="2552700" cy="596900"/>
          </a:xfrm>
          <a:prstGeom prst="rect">
            <a:avLst/>
          </a:prstGeom>
        </p:spPr>
      </p:pic>
      <p:pic>
        <p:nvPicPr>
          <p:cNvPr id="25" name="Image 15">
            <a:extLst>
              <a:ext uri="{FF2B5EF4-FFF2-40B4-BE49-F238E27FC236}">
                <a16:creationId xmlns:a16="http://schemas.microsoft.com/office/drawing/2014/main" id="{09A72847-513E-4E27-B2B8-668846A58D54}"/>
              </a:ext>
            </a:extLst>
          </p:cNvPr>
          <p:cNvPicPr>
            <a:picLocks noChangeAspect="1"/>
          </p:cNvPicPr>
          <p:nvPr/>
        </p:nvPicPr>
        <p:blipFill>
          <a:blip r:embed="rId10"/>
          <a:stretch>
            <a:fillRect/>
          </a:stretch>
        </p:blipFill>
        <p:spPr>
          <a:xfrm>
            <a:off x="489424" y="3329773"/>
            <a:ext cx="2552700" cy="596900"/>
          </a:xfrm>
          <a:prstGeom prst="rect">
            <a:avLst/>
          </a:prstGeom>
        </p:spPr>
      </p:pic>
      <p:pic>
        <p:nvPicPr>
          <p:cNvPr id="27" name="Image 16">
            <a:extLst>
              <a:ext uri="{FF2B5EF4-FFF2-40B4-BE49-F238E27FC236}">
                <a16:creationId xmlns:a16="http://schemas.microsoft.com/office/drawing/2014/main" id="{45D4FB70-6644-4D7C-8D0D-0BD9FC0E2512}"/>
              </a:ext>
            </a:extLst>
          </p:cNvPr>
          <p:cNvPicPr>
            <a:picLocks noChangeAspect="1"/>
          </p:cNvPicPr>
          <p:nvPr/>
        </p:nvPicPr>
        <p:blipFill>
          <a:blip r:embed="rId11"/>
          <a:stretch>
            <a:fillRect/>
          </a:stretch>
        </p:blipFill>
        <p:spPr>
          <a:xfrm>
            <a:off x="3209965" y="3329773"/>
            <a:ext cx="2552700" cy="596900"/>
          </a:xfrm>
          <a:prstGeom prst="rect">
            <a:avLst/>
          </a:prstGeom>
        </p:spPr>
      </p:pic>
      <p:pic>
        <p:nvPicPr>
          <p:cNvPr id="29" name="Image 17">
            <a:extLst>
              <a:ext uri="{FF2B5EF4-FFF2-40B4-BE49-F238E27FC236}">
                <a16:creationId xmlns:a16="http://schemas.microsoft.com/office/drawing/2014/main" id="{979C5D79-B5A3-41CC-BB88-F2DD1AFE6AFA}"/>
              </a:ext>
            </a:extLst>
          </p:cNvPr>
          <p:cNvPicPr>
            <a:picLocks noChangeAspect="1"/>
          </p:cNvPicPr>
          <p:nvPr/>
        </p:nvPicPr>
        <p:blipFill>
          <a:blip r:embed="rId12"/>
          <a:stretch>
            <a:fillRect/>
          </a:stretch>
        </p:blipFill>
        <p:spPr>
          <a:xfrm>
            <a:off x="502848" y="4094730"/>
            <a:ext cx="2552700" cy="596900"/>
          </a:xfrm>
          <a:prstGeom prst="rect">
            <a:avLst/>
          </a:prstGeom>
        </p:spPr>
      </p:pic>
      <p:pic>
        <p:nvPicPr>
          <p:cNvPr id="31" name="Image 18">
            <a:extLst>
              <a:ext uri="{FF2B5EF4-FFF2-40B4-BE49-F238E27FC236}">
                <a16:creationId xmlns:a16="http://schemas.microsoft.com/office/drawing/2014/main" id="{38F4F83C-0ED5-47F0-BD46-379EEA2D8C04}"/>
              </a:ext>
            </a:extLst>
          </p:cNvPr>
          <p:cNvPicPr>
            <a:picLocks noChangeAspect="1"/>
          </p:cNvPicPr>
          <p:nvPr/>
        </p:nvPicPr>
        <p:blipFill>
          <a:blip r:embed="rId13"/>
          <a:stretch>
            <a:fillRect/>
          </a:stretch>
        </p:blipFill>
        <p:spPr>
          <a:xfrm>
            <a:off x="3222215" y="4094730"/>
            <a:ext cx="2552700" cy="596900"/>
          </a:xfrm>
          <a:prstGeom prst="rect">
            <a:avLst/>
          </a:prstGeom>
        </p:spPr>
      </p:pic>
      <p:sp>
        <p:nvSpPr>
          <p:cNvPr id="45" name="Titre 1">
            <a:extLst>
              <a:ext uri="{FF2B5EF4-FFF2-40B4-BE49-F238E27FC236}">
                <a16:creationId xmlns:a16="http://schemas.microsoft.com/office/drawing/2014/main" id="{6286C18F-66CB-49F1-85BA-A13B2D51ECF5}"/>
              </a:ext>
            </a:extLst>
          </p:cNvPr>
          <p:cNvSpPr txBox="1">
            <a:spLocks/>
          </p:cNvSpPr>
          <p:nvPr/>
        </p:nvSpPr>
        <p:spPr>
          <a:xfrm>
            <a:off x="1970314" y="241953"/>
            <a:ext cx="7807721" cy="166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latin typeface="Raleway" panose="020B0503030101060003" pitchFamily="34" charset="0"/>
                <a:cs typeface="Futura Medium" panose="020B0602020204020303" pitchFamily="34" charset="-79"/>
              </a:rPr>
              <a:t>Les ressources disponibles dans la base de données </a:t>
            </a:r>
            <a:br>
              <a:rPr lang="fr-FR" sz="4000" dirty="0">
                <a:latin typeface="Raleway" panose="020B0503030101060003" pitchFamily="34" charset="0"/>
                <a:cs typeface="Futura Medium" panose="020B0602020204020303" pitchFamily="34" charset="-79"/>
              </a:rPr>
            </a:br>
            <a:r>
              <a:rPr lang="fr-FR" sz="4000" dirty="0">
                <a:latin typeface="Raleway" panose="020B0503030101060003" pitchFamily="34" charset="0"/>
                <a:cs typeface="Futura Medium" panose="020B0602020204020303" pitchFamily="34" charset="-79"/>
              </a:rPr>
              <a:t>Digital </a:t>
            </a:r>
            <a:r>
              <a:rPr lang="fr-FR" sz="4000" dirty="0" err="1">
                <a:latin typeface="Raleway" panose="020B0503030101060003" pitchFamily="34" charset="0"/>
                <a:cs typeface="Futura Medium" panose="020B0602020204020303" pitchFamily="34" charset="-79"/>
              </a:rPr>
              <a:t>Travellers</a:t>
            </a:r>
            <a:endParaRPr lang="fr-FR" sz="4000" dirty="0">
              <a:latin typeface="Raleway" panose="020B0503030101060003" pitchFamily="34" charset="0"/>
              <a:cs typeface="Futura Medium" panose="020B0602020204020303" pitchFamily="34" charset="-79"/>
            </a:endParaRPr>
          </a:p>
        </p:txBody>
      </p:sp>
      <p:sp>
        <p:nvSpPr>
          <p:cNvPr id="47" name="ZoneTexte 11">
            <a:extLst>
              <a:ext uri="{FF2B5EF4-FFF2-40B4-BE49-F238E27FC236}">
                <a16:creationId xmlns:a16="http://schemas.microsoft.com/office/drawing/2014/main" id="{4522B82F-7873-407B-837F-FB3BEA099FF6}"/>
              </a:ext>
            </a:extLst>
          </p:cNvPr>
          <p:cNvSpPr txBox="1"/>
          <p:nvPr/>
        </p:nvSpPr>
        <p:spPr>
          <a:xfrm>
            <a:off x="526203" y="5154662"/>
            <a:ext cx="5328199" cy="461665"/>
          </a:xfrm>
          <a:prstGeom prst="rect">
            <a:avLst/>
          </a:prstGeom>
          <a:noFill/>
        </p:spPr>
        <p:txBody>
          <a:bodyPr wrap="square" lIns="91440" tIns="45720" rIns="91440" bIns="45720" rtlCol="0" anchor="t">
            <a:spAutoFit/>
          </a:bodyPr>
          <a:lstStyle/>
          <a:p>
            <a:r>
              <a:rPr lang="fr-FR" sz="2400" b="1" dirty="0">
                <a:solidFill>
                  <a:srgbClr val="4D72B1"/>
                </a:solidFill>
                <a:latin typeface="Raleway" panose="020B0503030101060003" pitchFamily="34" charset="0"/>
                <a:cs typeface="Futura Condensed ExtraBold"/>
              </a:rPr>
              <a:t>5 (+1)* domaines de compétences </a:t>
            </a:r>
            <a:endParaRPr lang="fr-FR" dirty="0">
              <a:latin typeface="Raleway" panose="020B0503030101060003" pitchFamily="34" charset="0"/>
              <a:cs typeface="Calibri"/>
            </a:endParaRPr>
          </a:p>
        </p:txBody>
      </p:sp>
    </p:spTree>
    <p:extLst>
      <p:ext uri="{BB962C8B-B14F-4D97-AF65-F5344CB8AC3E}">
        <p14:creationId xmlns:p14="http://schemas.microsoft.com/office/powerpoint/2010/main" val="90399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logo-digital travelers-01_original.png">
            <a:extLst>
              <a:ext uri="{FF2B5EF4-FFF2-40B4-BE49-F238E27FC236}">
                <a16:creationId xmlns:a16="http://schemas.microsoft.com/office/drawing/2014/main" id="{40D3B03D-6383-4D43-BC32-11AC5C645243}"/>
              </a:ext>
            </a:extLst>
          </p:cNvPr>
          <p:cNvPicPr>
            <a:picLocks noChangeAspect="1"/>
          </p:cNvPicPr>
          <p:nvPr/>
        </p:nvPicPr>
        <p:blipFill>
          <a:blip r:embed="rId3" cstate="print"/>
          <a:stretch>
            <a:fillRect/>
          </a:stretch>
        </p:blipFill>
        <p:spPr>
          <a:xfrm>
            <a:off x="10479188" y="62540"/>
            <a:ext cx="1664010" cy="529555"/>
          </a:xfrm>
          <a:prstGeom prst="rect">
            <a:avLst/>
          </a:prstGeom>
        </p:spPr>
      </p:pic>
      <p:sp>
        <p:nvSpPr>
          <p:cNvPr id="16" name="Flowchart: Data 15">
            <a:extLst>
              <a:ext uri="{FF2B5EF4-FFF2-40B4-BE49-F238E27FC236}">
                <a16:creationId xmlns:a16="http://schemas.microsoft.com/office/drawing/2014/main" id="{932186D5-E04C-4BC6-884C-F45867E392EF}"/>
              </a:ext>
            </a:extLst>
          </p:cNvPr>
          <p:cNvSpPr/>
          <p:nvPr/>
        </p:nvSpPr>
        <p:spPr>
          <a:xfrm rot="20179531">
            <a:off x="-249860" y="-516699"/>
            <a:ext cx="1666835" cy="749761"/>
          </a:xfrm>
          <a:prstGeom prst="flowChartInputOutput">
            <a:avLst/>
          </a:prstGeom>
          <a:solidFill>
            <a:srgbClr val="4E7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7" name="Picture 16" descr="A close up of a sign&#10;&#10;Description automatically generated">
            <a:extLst>
              <a:ext uri="{FF2B5EF4-FFF2-40B4-BE49-F238E27FC236}">
                <a16:creationId xmlns:a16="http://schemas.microsoft.com/office/drawing/2014/main" id="{3F27E574-E9C3-4A50-B42A-9F6062105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2" y="327318"/>
            <a:ext cx="962896" cy="541629"/>
          </a:xfrm>
          <a:prstGeom prst="rect">
            <a:avLst/>
          </a:prstGeom>
        </p:spPr>
      </p:pic>
      <p:sp>
        <p:nvSpPr>
          <p:cNvPr id="18" name="Flowchart: Data 17">
            <a:extLst>
              <a:ext uri="{FF2B5EF4-FFF2-40B4-BE49-F238E27FC236}">
                <a16:creationId xmlns:a16="http://schemas.microsoft.com/office/drawing/2014/main" id="{80F74423-FF4D-4EEF-8899-238C85D491EE}"/>
              </a:ext>
            </a:extLst>
          </p:cNvPr>
          <p:cNvSpPr/>
          <p:nvPr/>
        </p:nvSpPr>
        <p:spPr>
          <a:xfrm rot="20179531">
            <a:off x="5442967" y="9659710"/>
            <a:ext cx="1666835" cy="749761"/>
          </a:xfrm>
          <a:prstGeom prst="flowChartInputOutput">
            <a:avLst/>
          </a:prstGeom>
          <a:solidFill>
            <a:srgbClr val="E9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re 1">
            <a:extLst>
              <a:ext uri="{FF2B5EF4-FFF2-40B4-BE49-F238E27FC236}">
                <a16:creationId xmlns:a16="http://schemas.microsoft.com/office/drawing/2014/main" id="{BE07A30C-C0D1-47ED-AA11-56C868BFE9D3}"/>
              </a:ext>
            </a:extLst>
          </p:cNvPr>
          <p:cNvSpPr txBox="1">
            <a:spLocks/>
          </p:cNvSpPr>
          <p:nvPr/>
        </p:nvSpPr>
        <p:spPr>
          <a:xfrm>
            <a:off x="3011262" y="389239"/>
            <a:ext cx="5954030" cy="7343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latin typeface="Raleway" panose="020B0503030101060003" pitchFamily="34" charset="0"/>
                <a:cs typeface="Futura Medium" panose="020B0602020204020303" pitchFamily="34" charset="-79"/>
              </a:rPr>
              <a:t>Exemple</a:t>
            </a:r>
          </a:p>
        </p:txBody>
      </p:sp>
      <p:graphicFrame>
        <p:nvGraphicFramePr>
          <p:cNvPr id="3" name="Table 35">
            <a:extLst>
              <a:ext uri="{FF2B5EF4-FFF2-40B4-BE49-F238E27FC236}">
                <a16:creationId xmlns:a16="http://schemas.microsoft.com/office/drawing/2014/main" id="{42FA718A-4B77-4489-8D59-7F2386CC767E}"/>
              </a:ext>
            </a:extLst>
          </p:cNvPr>
          <p:cNvGraphicFramePr>
            <a:graphicFrameLocks noGrp="1"/>
          </p:cNvGraphicFramePr>
          <p:nvPr>
            <p:extLst>
              <p:ext uri="{D42A27DB-BD31-4B8C-83A1-F6EECF244321}">
                <p14:modId xmlns:p14="http://schemas.microsoft.com/office/powerpoint/2010/main" val="2384970811"/>
              </p:ext>
            </p:extLst>
          </p:nvPr>
        </p:nvGraphicFramePr>
        <p:xfrm>
          <a:off x="152399" y="2265622"/>
          <a:ext cx="11887200" cy="421132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536449268"/>
                    </a:ext>
                  </a:extLst>
                </a:gridCol>
                <a:gridCol w="3962400">
                  <a:extLst>
                    <a:ext uri="{9D8B030D-6E8A-4147-A177-3AD203B41FA5}">
                      <a16:colId xmlns:a16="http://schemas.microsoft.com/office/drawing/2014/main" val="2654847269"/>
                    </a:ext>
                  </a:extLst>
                </a:gridCol>
                <a:gridCol w="3962400">
                  <a:extLst>
                    <a:ext uri="{9D8B030D-6E8A-4147-A177-3AD203B41FA5}">
                      <a16:colId xmlns:a16="http://schemas.microsoft.com/office/drawing/2014/main" val="3464337166"/>
                    </a:ext>
                  </a:extLst>
                </a:gridCol>
              </a:tblGrid>
              <a:tr h="370840">
                <a:tc>
                  <a:txBody>
                    <a:bodyPr/>
                    <a:lstStyle/>
                    <a:p>
                      <a:r>
                        <a:rPr lang="fr-FR" sz="1200" dirty="0">
                          <a:latin typeface="Raleway" panose="020B0503030101060003" pitchFamily="34" charset="0"/>
                        </a:rPr>
                        <a:t>Avec de l’aide/des conseils,</a:t>
                      </a:r>
                      <a:br>
                        <a:rPr lang="fr-FR" sz="1200" dirty="0">
                          <a:latin typeface="Raleway" panose="020B0503030101060003" pitchFamily="34" charset="0"/>
                        </a:rPr>
                      </a:br>
                      <a:r>
                        <a:rPr lang="fr-FR" sz="1200" dirty="0">
                          <a:latin typeface="Raleway" panose="020B0503030101060003" pitchFamily="34" charset="0"/>
                        </a:rPr>
                        <a:t>je peux...
</a:t>
                      </a:r>
                      <a:endParaRPr lang="en-BE" sz="1200" dirty="0">
                        <a:latin typeface="Raleway" panose="020B0503030101060003" pitchFamily="34" charset="0"/>
                      </a:endParaRPr>
                    </a:p>
                  </a:txBody>
                  <a:tcPr/>
                </a:tc>
                <a:tc>
                  <a:txBody>
                    <a:bodyPr/>
                    <a:lstStyle/>
                    <a:p>
                      <a:r>
                        <a:rPr lang="fr-FR" sz="1200" dirty="0">
                          <a:latin typeface="Raleway" panose="020B0503030101060003" pitchFamily="34" charset="0"/>
                        </a:rPr>
                        <a:t>Avec l’orientation appropriée </a:t>
                      </a:r>
                    </a:p>
                    <a:p>
                      <a:r>
                        <a:rPr lang="fr-FR" sz="1200" dirty="0">
                          <a:latin typeface="Raleway" panose="020B0503030101060003" pitchFamily="34" charset="0"/>
                        </a:rPr>
                        <a:t>(si nécessaire), je peux ...
</a:t>
                      </a:r>
                      <a:endParaRPr lang="en-BE" sz="1200" dirty="0">
                        <a:latin typeface="Raleway" panose="020B0503030101060003" pitchFamily="34" charset="0"/>
                      </a:endParaRPr>
                    </a:p>
                  </a:txBody>
                  <a:tcPr/>
                </a:tc>
                <a:tc>
                  <a:txBody>
                    <a:bodyPr/>
                    <a:lstStyle/>
                    <a:p>
                      <a:r>
                        <a:rPr lang="en-US" sz="1200" dirty="0" err="1">
                          <a:latin typeface="Raleway" panose="020B0503030101060003" pitchFamily="34" charset="0"/>
                        </a:rPr>
                        <a:t>Tout.e</a:t>
                      </a:r>
                      <a:r>
                        <a:rPr lang="en-US" sz="1200" dirty="0">
                          <a:latin typeface="Raleway" panose="020B0503030101060003" pitchFamily="34" charset="0"/>
                        </a:rPr>
                        <a:t> </a:t>
                      </a:r>
                      <a:r>
                        <a:rPr lang="en-US" sz="1200" err="1">
                          <a:latin typeface="Raleway" panose="020B0503030101060003" pitchFamily="34" charset="0"/>
                        </a:rPr>
                        <a:t>seul</a:t>
                      </a:r>
                      <a:r>
                        <a:rPr lang="en-US" sz="1200">
                          <a:latin typeface="Raleway" panose="020B0503030101060003" pitchFamily="34" charset="0"/>
                        </a:rPr>
                        <a:t>.e,</a:t>
                      </a:r>
                      <a:br>
                        <a:rPr lang="en-US" sz="1200" dirty="0">
                          <a:latin typeface="Raleway" panose="020B0503030101060003" pitchFamily="34" charset="0"/>
                        </a:rPr>
                      </a:br>
                      <a:r>
                        <a:rPr lang="en-US" sz="1200" dirty="0">
                          <a:latin typeface="Raleway" panose="020B0503030101060003" pitchFamily="34" charset="0"/>
                        </a:rPr>
                        <a:t>je </a:t>
                      </a:r>
                      <a:r>
                        <a:rPr lang="en-US" sz="1200" dirty="0" err="1">
                          <a:latin typeface="Raleway" panose="020B0503030101060003" pitchFamily="34" charset="0"/>
                        </a:rPr>
                        <a:t>peux</a:t>
                      </a:r>
                      <a:r>
                        <a:rPr lang="en-US" sz="1200" dirty="0">
                          <a:latin typeface="Raleway" panose="020B0503030101060003" pitchFamily="34" charset="0"/>
                        </a:rPr>
                        <a:t>...
</a:t>
                      </a:r>
                      <a:endParaRPr lang="en-BE" sz="1200" dirty="0">
                        <a:latin typeface="Raleway" panose="020B0503030101060003" pitchFamily="34" charset="0"/>
                      </a:endParaRPr>
                    </a:p>
                  </a:txBody>
                  <a:tcPr/>
                </a:tc>
                <a:extLst>
                  <a:ext uri="{0D108BD9-81ED-4DB2-BD59-A6C34878D82A}">
                    <a16:rowId xmlns:a16="http://schemas.microsoft.com/office/drawing/2014/main" val="3747801405"/>
                  </a:ext>
                </a:extLst>
              </a:tr>
              <a:tr h="514833">
                <a:tc gridSpan="2">
                  <a:txBody>
                    <a:bodyPr/>
                    <a:lstStyle/>
                    <a:p>
                      <a:pPr algn="l"/>
                      <a:r>
                        <a:rPr lang="fr-FR" sz="1100" dirty="0">
                          <a:latin typeface="Raleway" panose="020B0503030101060003" pitchFamily="34" charset="0"/>
                        </a:rPr>
                        <a:t>• identifier mes besoins d’information
• trouver des données, de l’information et du contenu grâce à une simple recherche </a:t>
                      </a:r>
                      <a:br>
                        <a:rPr lang="fr-FR" sz="1100" dirty="0">
                          <a:latin typeface="Raleway" panose="020B0503030101060003" pitchFamily="34" charset="0"/>
                        </a:rPr>
                      </a:br>
                      <a:r>
                        <a:rPr lang="fr-FR" sz="1100" dirty="0">
                          <a:latin typeface="Raleway" panose="020B0503030101060003" pitchFamily="34" charset="0"/>
                        </a:rPr>
                        <a:t>  dans des environnements numériques
• trouver comment accéder à ces données, informations et contenus et naviguer entre elles
• identifier des stratégies de recherche personnelles simples. 
</a:t>
                      </a:r>
                      <a:endParaRPr lang="en-BE" sz="1100" dirty="0">
                        <a:latin typeface="Raleway" panose="020B0503030101060003" pitchFamily="34" charset="0"/>
                      </a:endParaRPr>
                    </a:p>
                  </a:txBody>
                  <a:tcPr anchor="ctr"/>
                </a:tc>
                <a:tc hMerge="1">
                  <a:txBody>
                    <a:bodyPr/>
                    <a:lstStyle/>
                    <a:p>
                      <a:endParaRPr lang="en-BE" dirty="0"/>
                    </a:p>
                  </a:txBody>
                  <a:tcPr/>
                </a:tc>
                <a:tc>
                  <a:txBody>
                    <a:bodyPr/>
                    <a:lstStyle/>
                    <a:p>
                      <a:r>
                        <a:rPr lang="fr-FR" sz="1100" dirty="0">
                          <a:latin typeface="Raleway" panose="020B0503030101060003" pitchFamily="34" charset="0"/>
                        </a:rPr>
                        <a:t>expliquer mes besoins d’information
• effectuer des recherches bien définies et courantes pour trouver des données, de l’information et du contenu dans des environnements numériques;
• expliquer comment y accéder et naviguer entre eux
• expliquer des stratégies de recherche personnelles bien définies et routinières</a:t>
                      </a:r>
                      <a:endParaRPr lang="en-BE" sz="1100" dirty="0">
                        <a:latin typeface="Raleway" panose="020B0503030101060003" pitchFamily="34" charset="0"/>
                      </a:endParaRPr>
                    </a:p>
                  </a:txBody>
                  <a:tcPr anchor="ctr"/>
                </a:tc>
                <a:extLst>
                  <a:ext uri="{0D108BD9-81ED-4DB2-BD59-A6C34878D82A}">
                    <a16:rowId xmlns:a16="http://schemas.microsoft.com/office/drawing/2014/main" val="226937129"/>
                  </a:ext>
                </a:extLst>
              </a:tr>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latin typeface="Raleway" panose="020B0503030101060003" pitchFamily="34" charset="0"/>
                        </a:rPr>
                        <a:t>Exemples d’utilisation dans un scénario autour de l’emploi : Processus de recherche d’emploi</a:t>
                      </a:r>
                      <a:endParaRPr lang="en-BE" sz="1100" b="1" dirty="0">
                        <a:latin typeface="Raleway" panose="020B0503030101060003" pitchFamily="34" charset="0"/>
                      </a:endParaRPr>
                    </a:p>
                  </a:txBody>
                  <a:tcPr anchor="ctr"/>
                </a:tc>
                <a:tc hMerge="1">
                  <a:txBody>
                    <a:bodyPr/>
                    <a:lstStyle/>
                    <a:p>
                      <a:endParaRPr lang="en-BE"/>
                    </a:p>
                  </a:txBody>
                  <a:tcPr/>
                </a:tc>
                <a:tc hMerge="1">
                  <a:txBody>
                    <a:bodyPr/>
                    <a:lstStyle/>
                    <a:p>
                      <a:endParaRPr lang="en-BE" dirty="0"/>
                    </a:p>
                  </a:txBody>
                  <a:tcPr/>
                </a:tc>
                <a:extLst>
                  <a:ext uri="{0D108BD9-81ED-4DB2-BD59-A6C34878D82A}">
                    <a16:rowId xmlns:a16="http://schemas.microsoft.com/office/drawing/2014/main" val="324967685"/>
                  </a:ext>
                </a:extLst>
              </a:tr>
              <a:tr h="370840">
                <a:tc gridSpan="2">
                  <a:txBody>
                    <a:bodyPr/>
                    <a:lstStyle/>
                    <a:p>
                      <a:r>
                        <a:rPr lang="fr-FR" sz="1100" dirty="0">
                          <a:latin typeface="Raleway" panose="020B0503030101060003" pitchFamily="34" charset="0"/>
                        </a:rPr>
                        <a:t>Je peux identifier, à partir d’une liste, ces portails d’emploi qui peuvent m’aider à chercher un emploi. Je peux également trouver ces portails d’emploi dans l’App Store de mon smartphone, et accéder et naviguer entre eux. À partir d’une liste de mots-clés génériques pour la recherche d’emploi disponible dans un blog sur la recherche d’emploi, je peux également identifier les mots clés qui sont utiles pour moi.
</a:t>
                      </a:r>
                      <a:endParaRPr lang="en-BE" sz="1100" dirty="0">
                        <a:latin typeface="Raleway" panose="020B0503030101060003" pitchFamily="34" charset="0"/>
                      </a:endParaRPr>
                    </a:p>
                  </a:txBody>
                  <a:tcPr anchor="ctr"/>
                </a:tc>
                <a:tc hMerge="1">
                  <a:txBody>
                    <a:bodyPr/>
                    <a:lstStyle/>
                    <a:p>
                      <a:endParaRPr lang="en-BE" dirty="0"/>
                    </a:p>
                  </a:txBody>
                  <a:tcPr/>
                </a:tc>
                <a:tc>
                  <a:txBody>
                    <a:bodyPr/>
                    <a:lstStyle/>
                    <a:p>
                      <a:r>
                        <a:rPr lang="fr-FR" sz="1100" dirty="0">
                          <a:latin typeface="Raleway" panose="020B0503030101060003" pitchFamily="34" charset="0"/>
                        </a:rPr>
                        <a:t>Je peux nommer les portails d’emploi que j’utilise couramment pour m’aider à chercher un emploi. Je peux utiliser des mots clés bien définis pour trouver des portails d’emploi dans l’app store de mon smartphone, et expliquer au conseiller en emploi comment j’accède et navigue entre eux. Je peux expliquer au conseiller en emploi pourquoi j’utilise habituellement certains mots clés pour trouver des portails d’emploi et des applications dans mon smartphone. Je peux résoudre des problèmes tels que l’accès au mauvais portail ou application de travail, ou la navigation loin des portails que j’utilise régulièrement.</a:t>
                      </a:r>
                      <a:endParaRPr lang="en-BE" sz="1100" dirty="0">
                        <a:latin typeface="Raleway" panose="020B0503030101060003" pitchFamily="34" charset="0"/>
                      </a:endParaRPr>
                    </a:p>
                  </a:txBody>
                  <a:tcPr/>
                </a:tc>
                <a:extLst>
                  <a:ext uri="{0D108BD9-81ED-4DB2-BD59-A6C34878D82A}">
                    <a16:rowId xmlns:a16="http://schemas.microsoft.com/office/drawing/2014/main" val="2526833371"/>
                  </a:ext>
                </a:extLst>
              </a:tr>
            </a:tbl>
          </a:graphicData>
        </a:graphic>
      </p:graphicFrame>
      <p:pic>
        <p:nvPicPr>
          <p:cNvPr id="5" name="Picture 4">
            <a:extLst>
              <a:ext uri="{FF2B5EF4-FFF2-40B4-BE49-F238E27FC236}">
                <a16:creationId xmlns:a16="http://schemas.microsoft.com/office/drawing/2014/main" id="{DD9DD340-71A8-4F67-9389-EFB7249E4604}"/>
              </a:ext>
            </a:extLst>
          </p:cNvPr>
          <p:cNvPicPr>
            <a:picLocks noChangeAspect="1"/>
          </p:cNvPicPr>
          <p:nvPr/>
        </p:nvPicPr>
        <p:blipFill rotWithShape="1">
          <a:blip r:embed="rId5"/>
          <a:srcRect t="4228" r="13421" b="8852"/>
          <a:stretch/>
        </p:blipFill>
        <p:spPr>
          <a:xfrm>
            <a:off x="3502794" y="2303240"/>
            <a:ext cx="539309" cy="535452"/>
          </a:xfrm>
          <a:prstGeom prst="ellipse">
            <a:avLst/>
          </a:prstGeom>
        </p:spPr>
      </p:pic>
      <p:pic>
        <p:nvPicPr>
          <p:cNvPr id="7" name="Picture 6">
            <a:extLst>
              <a:ext uri="{FF2B5EF4-FFF2-40B4-BE49-F238E27FC236}">
                <a16:creationId xmlns:a16="http://schemas.microsoft.com/office/drawing/2014/main" id="{90C36BA4-15BA-4607-A176-B61BD0D385C5}"/>
              </a:ext>
            </a:extLst>
          </p:cNvPr>
          <p:cNvPicPr>
            <a:picLocks noChangeAspect="1"/>
          </p:cNvPicPr>
          <p:nvPr/>
        </p:nvPicPr>
        <p:blipFill rotWithShape="1">
          <a:blip r:embed="rId6"/>
          <a:srcRect l="4497" t="2922" r="15873" b="6556"/>
          <a:stretch/>
        </p:blipFill>
        <p:spPr>
          <a:xfrm>
            <a:off x="7461317" y="2298692"/>
            <a:ext cx="551825" cy="540000"/>
          </a:xfrm>
          <a:prstGeom prst="ellipse">
            <a:avLst/>
          </a:prstGeom>
        </p:spPr>
      </p:pic>
      <p:pic>
        <p:nvPicPr>
          <p:cNvPr id="9" name="Picture 8">
            <a:extLst>
              <a:ext uri="{FF2B5EF4-FFF2-40B4-BE49-F238E27FC236}">
                <a16:creationId xmlns:a16="http://schemas.microsoft.com/office/drawing/2014/main" id="{24E3F8A9-FF53-4C40-9115-5BD9AE3AE086}"/>
              </a:ext>
            </a:extLst>
          </p:cNvPr>
          <p:cNvPicPr>
            <a:picLocks noChangeAspect="1"/>
          </p:cNvPicPr>
          <p:nvPr/>
        </p:nvPicPr>
        <p:blipFill rotWithShape="1">
          <a:blip r:embed="rId7"/>
          <a:srcRect l="6549" t="5097" r="13981" b="9693"/>
          <a:stretch/>
        </p:blipFill>
        <p:spPr>
          <a:xfrm>
            <a:off x="11399696" y="2298692"/>
            <a:ext cx="540000" cy="540000"/>
          </a:xfrm>
          <a:prstGeom prst="ellipse">
            <a:avLst/>
          </a:prstGeom>
        </p:spPr>
      </p:pic>
      <p:sp>
        <p:nvSpPr>
          <p:cNvPr id="11" name="Titre 1">
            <a:extLst>
              <a:ext uri="{FF2B5EF4-FFF2-40B4-BE49-F238E27FC236}">
                <a16:creationId xmlns:a16="http://schemas.microsoft.com/office/drawing/2014/main" id="{B8E80F90-6E10-4EAA-AC36-2C2B84DF56B9}"/>
              </a:ext>
            </a:extLst>
          </p:cNvPr>
          <p:cNvSpPr txBox="1">
            <a:spLocks/>
          </p:cNvSpPr>
          <p:nvPr/>
        </p:nvSpPr>
        <p:spPr>
          <a:xfrm>
            <a:off x="250371" y="1029725"/>
            <a:ext cx="11689325" cy="50808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dirty="0">
                <a:solidFill>
                  <a:srgbClr val="E95D38"/>
                </a:solidFill>
                <a:latin typeface="Raleway" panose="020B0503030101060003" pitchFamily="34" charset="0"/>
                <a:cs typeface="Futura Medium"/>
              </a:rPr>
              <a:t>Lors d’une recherche d’emploi…</a:t>
            </a:r>
          </a:p>
        </p:txBody>
      </p:sp>
      <p:pic>
        <p:nvPicPr>
          <p:cNvPr id="13" name="Image 7">
            <a:extLst>
              <a:ext uri="{FF2B5EF4-FFF2-40B4-BE49-F238E27FC236}">
                <a16:creationId xmlns:a16="http://schemas.microsoft.com/office/drawing/2014/main" id="{C1CC1D11-4453-4538-A340-0ECFD2F48362}"/>
              </a:ext>
            </a:extLst>
          </p:cNvPr>
          <p:cNvPicPr>
            <a:picLocks noChangeAspect="1"/>
          </p:cNvPicPr>
          <p:nvPr/>
        </p:nvPicPr>
        <p:blipFill>
          <a:blip r:embed="rId8"/>
          <a:stretch>
            <a:fillRect/>
          </a:stretch>
        </p:blipFill>
        <p:spPr>
          <a:xfrm>
            <a:off x="152398" y="1587243"/>
            <a:ext cx="2552700" cy="596900"/>
          </a:xfrm>
          <a:prstGeom prst="rect">
            <a:avLst/>
          </a:prstGeom>
        </p:spPr>
      </p:pic>
      <p:sp>
        <p:nvSpPr>
          <p:cNvPr id="15" name="Rectangle 14">
            <a:extLst>
              <a:ext uri="{FF2B5EF4-FFF2-40B4-BE49-F238E27FC236}">
                <a16:creationId xmlns:a16="http://schemas.microsoft.com/office/drawing/2014/main" id="{9CB9894A-9E3A-40DD-9E35-163708A5404C}"/>
              </a:ext>
            </a:extLst>
          </p:cNvPr>
          <p:cNvSpPr/>
          <p:nvPr/>
        </p:nvSpPr>
        <p:spPr>
          <a:xfrm>
            <a:off x="2420111" y="2265080"/>
            <a:ext cx="1093569" cy="369332"/>
          </a:xfrm>
          <a:prstGeom prst="rect">
            <a:avLst/>
          </a:prstGeom>
        </p:spPr>
        <p:txBody>
          <a:bodyPr wrap="none">
            <a:spAutoFit/>
          </a:bodyPr>
          <a:lstStyle/>
          <a:p>
            <a:r>
              <a:rPr lang="fr-FR" b="1" dirty="0">
                <a:latin typeface="Raleway" panose="020B0503030101060003" pitchFamily="34" charset="0"/>
              </a:rPr>
              <a:t>niveau </a:t>
            </a:r>
            <a:r>
              <a:rPr lang="fr-FR" b="1" dirty="0">
                <a:solidFill>
                  <a:schemeClr val="bg1"/>
                </a:solidFill>
                <a:latin typeface="Raleway" panose="020B0503030101060003" pitchFamily="34" charset="0"/>
              </a:rPr>
              <a:t>1</a:t>
            </a:r>
          </a:p>
        </p:txBody>
      </p:sp>
      <p:sp>
        <p:nvSpPr>
          <p:cNvPr id="23" name="Rectangle 22">
            <a:extLst>
              <a:ext uri="{FF2B5EF4-FFF2-40B4-BE49-F238E27FC236}">
                <a16:creationId xmlns:a16="http://schemas.microsoft.com/office/drawing/2014/main" id="{57EF8161-2639-4620-9538-2EA81ED1C5B8}"/>
              </a:ext>
            </a:extLst>
          </p:cNvPr>
          <p:cNvSpPr/>
          <p:nvPr/>
        </p:nvSpPr>
        <p:spPr>
          <a:xfrm>
            <a:off x="6356709" y="2265080"/>
            <a:ext cx="1109599" cy="369332"/>
          </a:xfrm>
          <a:prstGeom prst="rect">
            <a:avLst/>
          </a:prstGeom>
        </p:spPr>
        <p:txBody>
          <a:bodyPr wrap="none">
            <a:spAutoFit/>
          </a:bodyPr>
          <a:lstStyle/>
          <a:p>
            <a:r>
              <a:rPr lang="fr-FR" b="1" dirty="0">
                <a:latin typeface="Raleway" panose="020B0503030101060003" pitchFamily="34" charset="0"/>
              </a:rPr>
              <a:t>niveau </a:t>
            </a:r>
            <a:r>
              <a:rPr lang="fr-FR" b="1" dirty="0">
                <a:solidFill>
                  <a:schemeClr val="bg1"/>
                </a:solidFill>
                <a:latin typeface="Raleway" panose="020B0503030101060003" pitchFamily="34" charset="0"/>
              </a:rPr>
              <a:t>2</a:t>
            </a:r>
          </a:p>
        </p:txBody>
      </p:sp>
      <p:sp>
        <p:nvSpPr>
          <p:cNvPr id="25" name="Rectangle 24">
            <a:extLst>
              <a:ext uri="{FF2B5EF4-FFF2-40B4-BE49-F238E27FC236}">
                <a16:creationId xmlns:a16="http://schemas.microsoft.com/office/drawing/2014/main" id="{8EA3B69F-7EDC-4766-BD92-96354EA9D97E}"/>
              </a:ext>
            </a:extLst>
          </p:cNvPr>
          <p:cNvSpPr/>
          <p:nvPr/>
        </p:nvSpPr>
        <p:spPr>
          <a:xfrm>
            <a:off x="10269298" y="2265080"/>
            <a:ext cx="1107996" cy="369332"/>
          </a:xfrm>
          <a:prstGeom prst="rect">
            <a:avLst/>
          </a:prstGeom>
        </p:spPr>
        <p:txBody>
          <a:bodyPr wrap="none">
            <a:spAutoFit/>
          </a:bodyPr>
          <a:lstStyle/>
          <a:p>
            <a:r>
              <a:rPr lang="fr-FR" b="1" dirty="0">
                <a:latin typeface="Raleway" panose="020B0503030101060003" pitchFamily="34" charset="0"/>
              </a:rPr>
              <a:t>niveau </a:t>
            </a:r>
            <a:r>
              <a:rPr lang="fr-FR" b="1" dirty="0">
                <a:solidFill>
                  <a:schemeClr val="bg1"/>
                </a:solidFill>
                <a:latin typeface="Raleway" panose="020B0503030101060003" pitchFamily="34" charset="0"/>
              </a:rPr>
              <a:t>3</a:t>
            </a:r>
          </a:p>
        </p:txBody>
      </p:sp>
    </p:spTree>
    <p:extLst>
      <p:ext uri="{BB962C8B-B14F-4D97-AF65-F5344CB8AC3E}">
        <p14:creationId xmlns:p14="http://schemas.microsoft.com/office/powerpoint/2010/main" val="87564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EEDA25-EC0F-4156-99F7-A658E3437F6D}"/>
              </a:ext>
            </a:extLst>
          </p:cNvPr>
          <p:cNvPicPr>
            <a:picLocks noChangeAspect="1"/>
          </p:cNvPicPr>
          <p:nvPr/>
        </p:nvPicPr>
        <p:blipFill>
          <a:blip r:embed="rId2"/>
          <a:stretch>
            <a:fillRect/>
          </a:stretch>
        </p:blipFill>
        <p:spPr>
          <a:xfrm>
            <a:off x="-32658" y="32658"/>
            <a:ext cx="12194344" cy="3222171"/>
          </a:xfrm>
          <a:prstGeom prst="rect">
            <a:avLst/>
          </a:prstGeom>
        </p:spPr>
      </p:pic>
      <p:sp>
        <p:nvSpPr>
          <p:cNvPr id="3" name="Title 7">
            <a:extLst>
              <a:ext uri="{FF2B5EF4-FFF2-40B4-BE49-F238E27FC236}">
                <a16:creationId xmlns:a16="http://schemas.microsoft.com/office/drawing/2014/main" id="{CCF3E75A-8A89-4604-A9A1-B32F17D679FC}"/>
              </a:ext>
            </a:extLst>
          </p:cNvPr>
          <p:cNvSpPr txBox="1">
            <a:spLocks/>
          </p:cNvSpPr>
          <p:nvPr/>
        </p:nvSpPr>
        <p:spPr>
          <a:xfrm>
            <a:off x="490352" y="1143000"/>
            <a:ext cx="3885706" cy="11700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cap="small" dirty="0" err="1">
                <a:solidFill>
                  <a:schemeClr val="bg1"/>
                </a:solidFill>
                <a:latin typeface="Raleway" panose="020B0503030101060003" pitchFamily="34" charset="0"/>
                <a:ea typeface="Cambria Math" panose="02040503050406030204" pitchFamily="18" charset="0"/>
                <a:cs typeface="Futura Medium" panose="020B0602020204020303" pitchFamily="34" charset="-79"/>
              </a:rPr>
              <a:t>en</a:t>
            </a:r>
            <a:r>
              <a:rPr lang="en-US" sz="4800" b="1" cap="small" dirty="0">
                <a:solidFill>
                  <a:schemeClr val="bg1"/>
                </a:solidFill>
                <a:latin typeface="Raleway" panose="020B0503030101060003" pitchFamily="34" charset="0"/>
                <a:ea typeface="Cambria Math" panose="02040503050406030204" pitchFamily="18" charset="0"/>
                <a:cs typeface="Futura Medium" panose="020B0602020204020303" pitchFamily="34" charset="-79"/>
              </a:rPr>
              <a:t> résumé</a:t>
            </a:r>
            <a:endParaRPr lang="fr-BE" sz="4800" b="1" cap="small" dirty="0">
              <a:solidFill>
                <a:schemeClr val="bg1"/>
              </a:solidFill>
              <a:latin typeface="Raleway" panose="020B0503030101060003" pitchFamily="34" charset="0"/>
            </a:endParaRPr>
          </a:p>
        </p:txBody>
      </p:sp>
      <p:sp>
        <p:nvSpPr>
          <p:cNvPr id="5" name="Subtitle 2">
            <a:extLst>
              <a:ext uri="{FF2B5EF4-FFF2-40B4-BE49-F238E27FC236}">
                <a16:creationId xmlns:a16="http://schemas.microsoft.com/office/drawing/2014/main" id="{E4C46894-DC91-4F0A-8597-71ABDA0A9841}"/>
              </a:ext>
            </a:extLst>
          </p:cNvPr>
          <p:cNvSpPr txBox="1">
            <a:spLocks/>
          </p:cNvSpPr>
          <p:nvPr/>
        </p:nvSpPr>
        <p:spPr>
          <a:xfrm>
            <a:off x="4056101" y="1143000"/>
            <a:ext cx="8349343" cy="14695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3600" dirty="0">
                <a:solidFill>
                  <a:schemeClr val="bg1"/>
                </a:solidFill>
                <a:latin typeface="Raleway" panose="020B0503030101060003" pitchFamily="34" charset="0"/>
              </a:rPr>
              <a:t>Quelle utilité du système DigComp </a:t>
            </a:r>
            <a:br>
              <a:rPr lang="fr-BE" sz="3600" dirty="0">
                <a:solidFill>
                  <a:schemeClr val="bg1"/>
                </a:solidFill>
                <a:latin typeface="Raleway" panose="020B0503030101060003" pitchFamily="34" charset="0"/>
              </a:rPr>
            </a:br>
            <a:r>
              <a:rPr lang="fr-BE" sz="3600" dirty="0">
                <a:solidFill>
                  <a:schemeClr val="bg1"/>
                </a:solidFill>
                <a:latin typeface="Raleway" panose="020B0503030101060003" pitchFamily="34" charset="0"/>
              </a:rPr>
              <a:t>pour moi, concrètement ? </a:t>
            </a:r>
          </a:p>
        </p:txBody>
      </p:sp>
      <p:sp>
        <p:nvSpPr>
          <p:cNvPr id="8" name="TextBox 7">
            <a:extLst>
              <a:ext uri="{FF2B5EF4-FFF2-40B4-BE49-F238E27FC236}">
                <a16:creationId xmlns:a16="http://schemas.microsoft.com/office/drawing/2014/main" id="{B9680321-0B6F-4D76-8FBA-F0FBB4587C32}"/>
              </a:ext>
            </a:extLst>
          </p:cNvPr>
          <p:cNvSpPr txBox="1"/>
          <p:nvPr/>
        </p:nvSpPr>
        <p:spPr>
          <a:xfrm flipH="1">
            <a:off x="230776" y="2887682"/>
            <a:ext cx="11930910" cy="3970318"/>
          </a:xfrm>
          <a:prstGeom prst="rect">
            <a:avLst/>
          </a:prstGeom>
          <a:noFill/>
        </p:spPr>
        <p:txBody>
          <a:bodyPr wrap="square" rtlCol="0">
            <a:spAutoFit/>
          </a:bodyPr>
          <a:lstStyle/>
          <a:p>
            <a:pPr marL="285750" indent="-285750">
              <a:buFont typeface="Arial" panose="020B0604020202020204" pitchFamily="34" charset="0"/>
              <a:buChar char="•"/>
            </a:pPr>
            <a:r>
              <a:rPr lang="fr-BE" sz="2400" dirty="0">
                <a:solidFill>
                  <a:srgbClr val="363E5D"/>
                </a:solidFill>
                <a:latin typeface="Raleway" panose="020B0503030101060003" pitchFamily="34" charset="0"/>
              </a:rPr>
              <a:t>Je peux choisir des domaines d’apprentissages précis, </a:t>
            </a:r>
            <a:br>
              <a:rPr lang="fr-BE" sz="2400" dirty="0">
                <a:solidFill>
                  <a:srgbClr val="363E5D"/>
                </a:solidFill>
                <a:latin typeface="Raleway" panose="020B0503030101060003" pitchFamily="34" charset="0"/>
              </a:rPr>
            </a:br>
            <a:r>
              <a:rPr lang="fr-BE" sz="2400" dirty="0">
                <a:solidFill>
                  <a:srgbClr val="363E5D"/>
                </a:solidFill>
                <a:latin typeface="Raleway" panose="020B0503030101060003" pitchFamily="34" charset="0"/>
              </a:rPr>
              <a:t>en fonction des besoins de mes bénéficiaires</a:t>
            </a:r>
            <a:br>
              <a:rPr lang="fr-BE" sz="2400" dirty="0">
                <a:solidFill>
                  <a:srgbClr val="363E5D"/>
                </a:solidFill>
                <a:latin typeface="Raleway" panose="020B0503030101060003" pitchFamily="34" charset="0"/>
              </a:rPr>
            </a:br>
            <a:r>
              <a:rPr lang="fr-BE" dirty="0">
                <a:solidFill>
                  <a:srgbClr val="F58465"/>
                </a:solidFill>
                <a:latin typeface="Raleway" panose="020B0503030101060003" pitchFamily="34" charset="0"/>
              </a:rPr>
              <a:t>Quelles sont les compétences – et donc les domaines – qui sont le plus souvent sollicitées ?</a:t>
            </a:r>
            <a:br>
              <a:rPr lang="fr-BE" dirty="0">
                <a:solidFill>
                  <a:srgbClr val="F58465"/>
                </a:solidFill>
                <a:latin typeface="Raleway" panose="020B0503030101060003" pitchFamily="34" charset="0"/>
              </a:rPr>
            </a:br>
            <a:r>
              <a:rPr lang="fr-BE" dirty="0">
                <a:solidFill>
                  <a:srgbClr val="F58465"/>
                </a:solidFill>
                <a:latin typeface="Raleway" panose="020B0503030101060003" pitchFamily="34" charset="0"/>
              </a:rPr>
              <a:t>(chaque public-cible peut en effet avoir des besoins spécifiques dans son recours au numérique)</a:t>
            </a:r>
            <a:br>
              <a:rPr lang="fr-BE" dirty="0">
                <a:solidFill>
                  <a:srgbClr val="F58465"/>
                </a:solidFill>
                <a:latin typeface="Raleway" panose="020B0503030101060003" pitchFamily="34" charset="0"/>
              </a:rPr>
            </a:br>
            <a:endParaRPr lang="fr-BE" dirty="0">
              <a:solidFill>
                <a:srgbClr val="F58465"/>
              </a:solidFill>
              <a:latin typeface="Raleway" panose="020B0503030101060003" pitchFamily="34" charset="0"/>
            </a:endParaRPr>
          </a:p>
          <a:p>
            <a:pPr marL="285750" indent="-285750">
              <a:buFont typeface="Arial" panose="020B0604020202020204" pitchFamily="34" charset="0"/>
              <a:buChar char="•"/>
            </a:pPr>
            <a:r>
              <a:rPr lang="fr-BE" sz="2400" dirty="0">
                <a:solidFill>
                  <a:srgbClr val="363E5D"/>
                </a:solidFill>
                <a:latin typeface="Raleway" panose="020B0503030101060003" pitchFamily="34" charset="0"/>
              </a:rPr>
              <a:t>Je comprends mieux comment faire une recherche de ressources pertinentes </a:t>
            </a:r>
            <a:br>
              <a:rPr lang="fr-BE" dirty="0">
                <a:latin typeface="Raleway" panose="020B0503030101060003" pitchFamily="34" charset="0"/>
              </a:rPr>
            </a:br>
            <a:r>
              <a:rPr lang="fr-BE" dirty="0">
                <a:solidFill>
                  <a:srgbClr val="F58465"/>
                </a:solidFill>
                <a:latin typeface="Raleway" panose="020B0503030101060003" pitchFamily="34" charset="0"/>
              </a:rPr>
              <a:t>Les outils présents dans la base de données du site Digital </a:t>
            </a:r>
            <a:r>
              <a:rPr lang="fr-BE" dirty="0" err="1">
                <a:solidFill>
                  <a:srgbClr val="F58465"/>
                </a:solidFill>
                <a:latin typeface="Raleway" panose="020B0503030101060003" pitchFamily="34" charset="0"/>
              </a:rPr>
              <a:t>Travellers</a:t>
            </a:r>
            <a:r>
              <a:rPr lang="fr-BE" dirty="0">
                <a:solidFill>
                  <a:srgbClr val="F58465"/>
                </a:solidFill>
                <a:latin typeface="Raleway" panose="020B0503030101060003" pitchFamily="34" charset="0"/>
              </a:rPr>
              <a:t> sont classées selon le </a:t>
            </a:r>
            <a:r>
              <a:rPr lang="fr-BE" dirty="0" err="1">
                <a:solidFill>
                  <a:srgbClr val="F58465"/>
                </a:solidFill>
                <a:latin typeface="Raleway" panose="020B0503030101060003" pitchFamily="34" charset="0"/>
              </a:rPr>
              <a:t>sytème</a:t>
            </a:r>
            <a:r>
              <a:rPr lang="fr-BE" dirty="0">
                <a:solidFill>
                  <a:srgbClr val="F58465"/>
                </a:solidFill>
                <a:latin typeface="Raleway" panose="020B0503030101060003" pitchFamily="34" charset="0"/>
              </a:rPr>
              <a:t> DigComp 2.1</a:t>
            </a:r>
          </a:p>
          <a:p>
            <a:pPr marL="285750" indent="-285750">
              <a:buFont typeface="Arial" panose="020B0604020202020204" pitchFamily="34" charset="0"/>
              <a:buChar char="•"/>
            </a:pPr>
            <a:endParaRPr lang="fr-BE" dirty="0">
              <a:solidFill>
                <a:srgbClr val="F58465"/>
              </a:solidFill>
              <a:latin typeface="Raleway" panose="020B0503030101060003" pitchFamily="34" charset="0"/>
            </a:endParaRPr>
          </a:p>
          <a:p>
            <a:pPr marL="285750" indent="-285750">
              <a:buFont typeface="Arial" panose="020B0604020202020204" pitchFamily="34" charset="0"/>
              <a:buChar char="•"/>
            </a:pPr>
            <a:r>
              <a:rPr lang="fr-BE" sz="2400" dirty="0">
                <a:solidFill>
                  <a:srgbClr val="363E5D"/>
                </a:solidFill>
                <a:latin typeface="Raleway" panose="020B0503030101060003" pitchFamily="34" charset="0"/>
              </a:rPr>
              <a:t>Je peux doser mon action selon le niveau actuel de mes bénéficiaires, </a:t>
            </a:r>
            <a:br>
              <a:rPr lang="fr-BE" sz="2400" dirty="0">
                <a:solidFill>
                  <a:srgbClr val="363E5D"/>
                </a:solidFill>
                <a:latin typeface="Raleway" panose="020B0503030101060003" pitchFamily="34" charset="0"/>
              </a:rPr>
            </a:br>
            <a:r>
              <a:rPr lang="fr-BE" sz="2400" dirty="0">
                <a:solidFill>
                  <a:srgbClr val="363E5D"/>
                </a:solidFill>
                <a:latin typeface="Raleway" panose="020B0503030101060003" pitchFamily="34" charset="0"/>
              </a:rPr>
              <a:t>en fonction de l’objectif que nous voulons atteindre</a:t>
            </a:r>
            <a:br>
              <a:rPr lang="fr-BE" sz="2400" dirty="0">
                <a:solidFill>
                  <a:srgbClr val="363E5D"/>
                </a:solidFill>
                <a:latin typeface="Raleway" panose="020B0503030101060003" pitchFamily="34" charset="0"/>
              </a:rPr>
            </a:br>
            <a:r>
              <a:rPr lang="fr-BE" dirty="0">
                <a:solidFill>
                  <a:srgbClr val="F58465"/>
                </a:solidFill>
                <a:latin typeface="Raleway" panose="020B0503030101060003" pitchFamily="34" charset="0"/>
              </a:rPr>
              <a:t>Je vais concevoir mes ateliers pour permettre à mon public de gagner en autonomie</a:t>
            </a:r>
            <a:endParaRPr lang="fr-BE" sz="2400" dirty="0">
              <a:solidFill>
                <a:srgbClr val="F58465"/>
              </a:solidFill>
              <a:latin typeface="Raleway" panose="020B0503030101060003" pitchFamily="34" charset="0"/>
            </a:endParaRPr>
          </a:p>
        </p:txBody>
      </p:sp>
    </p:spTree>
    <p:extLst>
      <p:ext uri="{BB962C8B-B14F-4D97-AF65-F5344CB8AC3E}">
        <p14:creationId xmlns:p14="http://schemas.microsoft.com/office/powerpoint/2010/main" val="329628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436D87-57CA-4C43-97DF-04D4B9E4B7E5}"/>
              </a:ext>
            </a:extLst>
          </p:cNvPr>
          <p:cNvPicPr>
            <a:picLocks noChangeAspect="1"/>
          </p:cNvPicPr>
          <p:nvPr/>
        </p:nvPicPr>
        <p:blipFill>
          <a:blip r:embed="rId2"/>
          <a:stretch>
            <a:fillRect/>
          </a:stretch>
        </p:blipFill>
        <p:spPr>
          <a:xfrm>
            <a:off x="0" y="0"/>
            <a:ext cx="12194344" cy="3222171"/>
          </a:xfrm>
          <a:prstGeom prst="rect">
            <a:avLst/>
          </a:prstGeom>
        </p:spPr>
      </p:pic>
      <p:sp>
        <p:nvSpPr>
          <p:cNvPr id="6" name="Title 7">
            <a:extLst>
              <a:ext uri="{FF2B5EF4-FFF2-40B4-BE49-F238E27FC236}">
                <a16:creationId xmlns:a16="http://schemas.microsoft.com/office/drawing/2014/main" id="{D6D3D45E-7266-4957-9727-AEF61DFEE6B9}"/>
              </a:ext>
            </a:extLst>
          </p:cNvPr>
          <p:cNvSpPr txBox="1">
            <a:spLocks/>
          </p:cNvSpPr>
          <p:nvPr/>
        </p:nvSpPr>
        <p:spPr>
          <a:xfrm>
            <a:off x="1949037" y="715402"/>
            <a:ext cx="9851077" cy="11700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5400" dirty="0" err="1">
                <a:solidFill>
                  <a:schemeClr val="bg1"/>
                </a:solidFill>
                <a:latin typeface="Raleway" panose="020B0503030101060003" pitchFamily="34" charset="0"/>
                <a:ea typeface="Cambria Math" panose="02040503050406030204" pitchFamily="18" charset="0"/>
                <a:cs typeface="Futura Medium" panose="020B0602020204020303" pitchFamily="34" charset="-79"/>
              </a:rPr>
              <a:t>Prochaines</a:t>
            </a:r>
            <a:r>
              <a:rPr lang="en-US" sz="5400" dirty="0">
                <a:solidFill>
                  <a:schemeClr val="bg1"/>
                </a:solidFill>
                <a:latin typeface="Raleway" panose="020B0503030101060003" pitchFamily="34" charset="0"/>
                <a:ea typeface="Cambria Math" panose="02040503050406030204" pitchFamily="18" charset="0"/>
                <a:cs typeface="Futura Medium" panose="020B0602020204020303" pitchFamily="34" charset="-79"/>
              </a:rPr>
              <a:t> étapes</a:t>
            </a:r>
            <a:endParaRPr lang="fr-BE" sz="5400" dirty="0">
              <a:solidFill>
                <a:schemeClr val="bg1"/>
              </a:solidFill>
              <a:latin typeface="Raleway" panose="020B0503030101060003" pitchFamily="34" charset="0"/>
            </a:endParaRPr>
          </a:p>
        </p:txBody>
      </p:sp>
      <p:sp>
        <p:nvSpPr>
          <p:cNvPr id="7" name="Subtitle 2">
            <a:extLst>
              <a:ext uri="{FF2B5EF4-FFF2-40B4-BE49-F238E27FC236}">
                <a16:creationId xmlns:a16="http://schemas.microsoft.com/office/drawing/2014/main" id="{7A1A075B-471D-4CFA-B3A3-68ED47661113}"/>
              </a:ext>
            </a:extLst>
          </p:cNvPr>
          <p:cNvSpPr txBox="1">
            <a:spLocks/>
          </p:cNvSpPr>
          <p:nvPr/>
        </p:nvSpPr>
        <p:spPr>
          <a:xfrm>
            <a:off x="7106656" y="1833477"/>
            <a:ext cx="4838700" cy="4264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dirty="0">
                <a:solidFill>
                  <a:schemeClr val="bg1"/>
                </a:solidFill>
                <a:latin typeface="Raleway" panose="020B0503030101060003" pitchFamily="34" charset="0"/>
              </a:rPr>
              <a:t>de votre parcours de formation</a:t>
            </a:r>
          </a:p>
        </p:txBody>
      </p:sp>
      <p:pic>
        <p:nvPicPr>
          <p:cNvPr id="13" name="Picture 47" descr="A close up of a logo&#10;&#10;Description automatically generated">
            <a:extLst>
              <a:ext uri="{FF2B5EF4-FFF2-40B4-BE49-F238E27FC236}">
                <a16:creationId xmlns:a16="http://schemas.microsoft.com/office/drawing/2014/main" id="{B1FFAFE9-07DB-478F-88F8-BA5C37748B23}"/>
              </a:ext>
            </a:extLst>
          </p:cNvPr>
          <p:cNvPicPr>
            <a:picLocks noChangeAspect="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36000"/>
                    </a14:imgEffect>
                  </a14:imgLayer>
                </a14:imgProps>
              </a:ext>
              <a:ext uri="{28A0092B-C50C-407E-A947-70E740481C1C}">
                <a14:useLocalDpi xmlns:a14="http://schemas.microsoft.com/office/drawing/2010/main" val="0"/>
              </a:ext>
            </a:extLst>
          </a:blip>
          <a:srcRect l="7510" r="8473" b="13912"/>
          <a:stretch/>
        </p:blipFill>
        <p:spPr>
          <a:xfrm>
            <a:off x="9162062" y="5204472"/>
            <a:ext cx="915573" cy="938126"/>
          </a:xfrm>
          <a:prstGeom prst="rect">
            <a:avLst/>
          </a:prstGeom>
        </p:spPr>
      </p:pic>
      <p:grpSp>
        <p:nvGrpSpPr>
          <p:cNvPr id="14" name="Group 45">
            <a:extLst>
              <a:ext uri="{FF2B5EF4-FFF2-40B4-BE49-F238E27FC236}">
                <a16:creationId xmlns:a16="http://schemas.microsoft.com/office/drawing/2014/main" id="{3A5AEAC6-9A34-4F03-A7F6-42D8CA0E3861}"/>
              </a:ext>
            </a:extLst>
          </p:cNvPr>
          <p:cNvGrpSpPr/>
          <p:nvPr/>
        </p:nvGrpSpPr>
        <p:grpSpPr>
          <a:xfrm>
            <a:off x="6994025" y="3625854"/>
            <a:ext cx="1293695" cy="1043363"/>
            <a:chOff x="1218617" y="5263626"/>
            <a:chExt cx="770450" cy="601230"/>
          </a:xfrm>
        </p:grpSpPr>
        <p:pic>
          <p:nvPicPr>
            <p:cNvPr id="15" name="Picture 41" descr="A close up of a logo&#10;&#10;Description automatically generated">
              <a:extLst>
                <a:ext uri="{FF2B5EF4-FFF2-40B4-BE49-F238E27FC236}">
                  <a16:creationId xmlns:a16="http://schemas.microsoft.com/office/drawing/2014/main" id="{8F14758C-1EBD-41F8-BF52-52228B0CCBCF}"/>
                </a:ext>
              </a:extLst>
            </p:cNvPr>
            <p:cNvPicPr>
              <a:picLocks noChangeAspect="1"/>
            </p:cNvPicPr>
            <p:nvPr/>
          </p:nvPicPr>
          <p:blipFill rotWithShape="1">
            <a:blip r:embed="rId5" cstate="hqprint">
              <a:duotone>
                <a:schemeClr val="accent5">
                  <a:shade val="45000"/>
                  <a:satMod val="135000"/>
                </a:schemeClr>
                <a:prstClr val="white"/>
              </a:duotone>
              <a:extLst>
                <a:ext uri="{28A0092B-C50C-407E-A947-70E740481C1C}">
                  <a14:useLocalDpi xmlns:a14="http://schemas.microsoft.com/office/drawing/2010/main" val="0"/>
                </a:ext>
              </a:extLst>
            </a:blip>
            <a:srcRect l="7461" t="16370" r="8797" b="29287"/>
            <a:stretch/>
          </p:blipFill>
          <p:spPr>
            <a:xfrm>
              <a:off x="1253286" y="5284646"/>
              <a:ext cx="372187" cy="241524"/>
            </a:xfrm>
            <a:prstGeom prst="rect">
              <a:avLst/>
            </a:prstGeom>
          </p:spPr>
        </p:pic>
        <p:pic>
          <p:nvPicPr>
            <p:cNvPr id="16" name="Picture 42" descr="A close up of a logo&#10;&#10;Description automatically generated">
              <a:extLst>
                <a:ext uri="{FF2B5EF4-FFF2-40B4-BE49-F238E27FC236}">
                  <a16:creationId xmlns:a16="http://schemas.microsoft.com/office/drawing/2014/main" id="{DF637E3F-AD74-4BE9-8473-9C26F89D04D9}"/>
                </a:ext>
              </a:extLst>
            </p:cNvPr>
            <p:cNvPicPr>
              <a:picLocks noChangeAspect="1"/>
            </p:cNvPicPr>
            <p:nvPr/>
          </p:nvPicPr>
          <p:blipFill rotWithShape="1">
            <a:blip r:embed="rId6" cstate="hqprint">
              <a:duotone>
                <a:schemeClr val="accent5">
                  <a:shade val="45000"/>
                  <a:satMod val="135000"/>
                </a:schemeClr>
                <a:prstClr val="white"/>
              </a:duotone>
              <a:extLst>
                <a:ext uri="{28A0092B-C50C-407E-A947-70E740481C1C}">
                  <a14:useLocalDpi xmlns:a14="http://schemas.microsoft.com/office/drawing/2010/main" val="0"/>
                </a:ext>
              </a:extLst>
            </a:blip>
            <a:srcRect b="15535"/>
            <a:stretch/>
          </p:blipFill>
          <p:spPr>
            <a:xfrm>
              <a:off x="1633511" y="5539069"/>
              <a:ext cx="355556" cy="300320"/>
            </a:xfrm>
            <a:prstGeom prst="rect">
              <a:avLst/>
            </a:prstGeom>
          </p:spPr>
        </p:pic>
        <p:pic>
          <p:nvPicPr>
            <p:cNvPr id="17" name="Picture 43" descr="A close up of a logo&#10;&#10;Description automatically generated">
              <a:extLst>
                <a:ext uri="{FF2B5EF4-FFF2-40B4-BE49-F238E27FC236}">
                  <a16:creationId xmlns:a16="http://schemas.microsoft.com/office/drawing/2014/main" id="{A21A5EE9-D6EE-429F-81C8-7BE85FCC6DBF}"/>
                </a:ext>
              </a:extLst>
            </p:cNvPr>
            <p:cNvPicPr>
              <a:picLocks noChangeAspect="1"/>
            </p:cNvPicPr>
            <p:nvPr/>
          </p:nvPicPr>
          <p:blipFill rotWithShape="1">
            <a:blip r:embed="rId7" cstate="hqprint">
              <a:duotone>
                <a:schemeClr val="accent5">
                  <a:shade val="45000"/>
                  <a:satMod val="135000"/>
                </a:schemeClr>
                <a:prstClr val="white"/>
              </a:duotone>
              <a:extLst>
                <a:ext uri="{28A0092B-C50C-407E-A947-70E740481C1C}">
                  <a14:useLocalDpi xmlns:a14="http://schemas.microsoft.com/office/drawing/2010/main" val="0"/>
                </a:ext>
              </a:extLst>
            </a:blip>
            <a:srcRect l="5341" r="11166" b="23533"/>
            <a:stretch/>
          </p:blipFill>
          <p:spPr>
            <a:xfrm>
              <a:off x="1218617" y="5525003"/>
              <a:ext cx="371080" cy="339853"/>
            </a:xfrm>
            <a:prstGeom prst="rect">
              <a:avLst/>
            </a:prstGeom>
          </p:spPr>
        </p:pic>
        <p:pic>
          <p:nvPicPr>
            <p:cNvPr id="18" name="Picture 44" descr="A close up of a logo&#10;&#10;Description automatically generated">
              <a:extLst>
                <a:ext uri="{FF2B5EF4-FFF2-40B4-BE49-F238E27FC236}">
                  <a16:creationId xmlns:a16="http://schemas.microsoft.com/office/drawing/2014/main" id="{75893910-0E17-4119-AAA3-EA327189962E}"/>
                </a:ext>
              </a:extLst>
            </p:cNvPr>
            <p:cNvPicPr>
              <a:picLocks noChangeAspect="1"/>
            </p:cNvPicPr>
            <p:nvPr/>
          </p:nvPicPr>
          <p:blipFill rotWithShape="1">
            <a:blip r:embed="rId8" cstate="hqprint">
              <a:duotone>
                <a:schemeClr val="accent5">
                  <a:shade val="45000"/>
                  <a:satMod val="135000"/>
                </a:schemeClr>
                <a:prstClr val="white"/>
              </a:duotone>
              <a:extLst>
                <a:ext uri="{28A0092B-C50C-407E-A947-70E740481C1C}">
                  <a14:useLocalDpi xmlns:a14="http://schemas.microsoft.com/office/drawing/2010/main" val="0"/>
                </a:ext>
              </a:extLst>
            </a:blip>
            <a:srcRect l="26697" t="12590" r="25888" b="27385"/>
            <a:stretch/>
          </p:blipFill>
          <p:spPr>
            <a:xfrm>
              <a:off x="1676613" y="5263626"/>
              <a:ext cx="210733" cy="266778"/>
            </a:xfrm>
            <a:prstGeom prst="rect">
              <a:avLst/>
            </a:prstGeom>
          </p:spPr>
        </p:pic>
      </p:grpSp>
      <p:sp>
        <p:nvSpPr>
          <p:cNvPr id="19" name="ZoneTexte 10">
            <a:extLst>
              <a:ext uri="{FF2B5EF4-FFF2-40B4-BE49-F238E27FC236}">
                <a16:creationId xmlns:a16="http://schemas.microsoft.com/office/drawing/2014/main" id="{20C606FB-4DF0-4ACA-91A8-4671BE0F1708}"/>
              </a:ext>
            </a:extLst>
          </p:cNvPr>
          <p:cNvSpPr txBox="1"/>
          <p:nvPr/>
        </p:nvSpPr>
        <p:spPr>
          <a:xfrm>
            <a:off x="374907" y="3309869"/>
            <a:ext cx="6378669" cy="1877437"/>
          </a:xfrm>
          <a:prstGeom prst="rect">
            <a:avLst/>
          </a:prstGeom>
          <a:noFill/>
        </p:spPr>
        <p:txBody>
          <a:bodyPr wrap="none" rtlCol="0">
            <a:spAutoFit/>
          </a:bodyPr>
          <a:lstStyle/>
          <a:p>
            <a:pPr marL="514350" indent="-514350">
              <a:buAutoNum type="arabicPeriod"/>
            </a:pPr>
            <a:r>
              <a:rPr lang="fr-FR" sz="2800" dirty="0">
                <a:latin typeface="Raleway" panose="020B0503030101060003" pitchFamily="34" charset="0"/>
              </a:rPr>
              <a:t>Consulter les autres présentations</a:t>
            </a:r>
          </a:p>
          <a:p>
            <a:pPr marL="914400" lvl="1" indent="-457200">
              <a:buFontTx/>
              <a:buChar char="-"/>
            </a:pPr>
            <a:r>
              <a:rPr lang="fr-FR" sz="2000" b="1" dirty="0">
                <a:solidFill>
                  <a:srgbClr val="E95D38"/>
                </a:solidFill>
                <a:latin typeface="Raleway" panose="020B0503030101060003" pitchFamily="34" charset="0"/>
              </a:rPr>
              <a:t>capsule 2</a:t>
            </a:r>
            <a:r>
              <a:rPr lang="fr-FR" sz="2000" dirty="0">
                <a:latin typeface="Raleway" panose="020B0503030101060003" pitchFamily="34" charset="0"/>
              </a:rPr>
              <a:t> Le site des Digital </a:t>
            </a:r>
            <a:r>
              <a:rPr lang="fr-FR" sz="2000" dirty="0" err="1">
                <a:latin typeface="Raleway" panose="020B0503030101060003" pitchFamily="34" charset="0"/>
              </a:rPr>
              <a:t>Travellers</a:t>
            </a:r>
            <a:endParaRPr lang="fr-FR" sz="2000" dirty="0">
              <a:latin typeface="Raleway" panose="020B0503030101060003" pitchFamily="34" charset="0"/>
            </a:endParaRPr>
          </a:p>
          <a:p>
            <a:pPr marL="914400" lvl="1" indent="-457200">
              <a:buFontTx/>
              <a:buChar char="-"/>
            </a:pPr>
            <a:r>
              <a:rPr lang="fr-FR" sz="2000" b="1">
                <a:solidFill>
                  <a:srgbClr val="E95D38"/>
                </a:solidFill>
                <a:latin typeface="Raleway" panose="020B0503030101060003" pitchFamily="34" charset="0"/>
              </a:rPr>
              <a:t>capsule </a:t>
            </a:r>
            <a:r>
              <a:rPr lang="fr-FR" sz="2000" b="1" dirty="0">
                <a:solidFill>
                  <a:srgbClr val="E95D38"/>
                </a:solidFill>
                <a:latin typeface="Raleway" panose="020B0503030101060003" pitchFamily="34" charset="0"/>
              </a:rPr>
              <a:t>3 </a:t>
            </a:r>
            <a:r>
              <a:rPr lang="fr-FR" sz="2000" dirty="0">
                <a:latin typeface="Raleway" panose="020B0503030101060003" pitchFamily="34" charset="0"/>
              </a:rPr>
              <a:t>Mon rôle de facilitateur.trice</a:t>
            </a:r>
          </a:p>
          <a:p>
            <a:pPr marL="914400" lvl="1" indent="-457200">
              <a:buFontTx/>
              <a:buChar char="-"/>
            </a:pPr>
            <a:r>
              <a:rPr lang="fr-FR" sz="2000" b="1" dirty="0">
                <a:solidFill>
                  <a:srgbClr val="E95D38"/>
                </a:solidFill>
                <a:latin typeface="Raleway" panose="020B0503030101060003" pitchFamily="34" charset="0"/>
              </a:rPr>
              <a:t>capsule 4 </a:t>
            </a:r>
            <a:r>
              <a:rPr lang="fr-FR" sz="2000" dirty="0">
                <a:latin typeface="Raleway" panose="020B0503030101060003" pitchFamily="34" charset="0"/>
              </a:rPr>
              <a:t>Les étapes d’un atelier</a:t>
            </a:r>
          </a:p>
          <a:p>
            <a:pPr lvl="1"/>
            <a:endParaRPr lang="fr-FR" sz="2800" dirty="0">
              <a:latin typeface="Raleway" panose="020B0503030101060003" pitchFamily="34" charset="0"/>
            </a:endParaRPr>
          </a:p>
        </p:txBody>
      </p:sp>
      <p:sp>
        <p:nvSpPr>
          <p:cNvPr id="20" name="ZoneTexte 11">
            <a:extLst>
              <a:ext uri="{FF2B5EF4-FFF2-40B4-BE49-F238E27FC236}">
                <a16:creationId xmlns:a16="http://schemas.microsoft.com/office/drawing/2014/main" id="{75BC7727-7B83-4B89-9745-6226EA942BB0}"/>
              </a:ext>
            </a:extLst>
          </p:cNvPr>
          <p:cNvSpPr txBox="1"/>
          <p:nvPr/>
        </p:nvSpPr>
        <p:spPr>
          <a:xfrm>
            <a:off x="374907" y="5484292"/>
            <a:ext cx="8007320" cy="523220"/>
          </a:xfrm>
          <a:prstGeom prst="rect">
            <a:avLst/>
          </a:prstGeom>
          <a:noFill/>
        </p:spPr>
        <p:txBody>
          <a:bodyPr wrap="none" rtlCol="0">
            <a:spAutoFit/>
          </a:bodyPr>
          <a:lstStyle/>
          <a:p>
            <a:r>
              <a:rPr lang="fr-FR" sz="2800" dirty="0">
                <a:latin typeface="Raleway" panose="020B0503030101060003" pitchFamily="34" charset="0"/>
              </a:rPr>
              <a:t>2. Participer à la session live #1 correspondante</a:t>
            </a:r>
          </a:p>
        </p:txBody>
      </p:sp>
      <p:sp>
        <p:nvSpPr>
          <p:cNvPr id="9" name="Arrow: Bent 8">
            <a:extLst>
              <a:ext uri="{FF2B5EF4-FFF2-40B4-BE49-F238E27FC236}">
                <a16:creationId xmlns:a16="http://schemas.microsoft.com/office/drawing/2014/main" id="{ADF83A23-C523-4649-A3B6-84B3BA4893B1}"/>
              </a:ext>
            </a:extLst>
          </p:cNvPr>
          <p:cNvSpPr/>
          <p:nvPr/>
        </p:nvSpPr>
        <p:spPr>
          <a:xfrm rot="5400000">
            <a:off x="8746506" y="3885519"/>
            <a:ext cx="831112" cy="126778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 name="Image 1" descr="logo-digital travelers-01_original.png">
            <a:extLst>
              <a:ext uri="{FF2B5EF4-FFF2-40B4-BE49-F238E27FC236}">
                <a16:creationId xmlns:a16="http://schemas.microsoft.com/office/drawing/2014/main" id="{2BC795C6-0CC6-4D21-80D6-9994C0A5AADF}"/>
              </a:ext>
            </a:extLst>
          </p:cNvPr>
          <p:cNvPicPr>
            <a:picLocks noChangeAspect="1"/>
          </p:cNvPicPr>
          <p:nvPr/>
        </p:nvPicPr>
        <p:blipFill>
          <a:blip r:embed="rId9" cstate="print"/>
          <a:stretch>
            <a:fillRect/>
          </a:stretch>
        </p:blipFill>
        <p:spPr>
          <a:xfrm>
            <a:off x="567293" y="968729"/>
            <a:ext cx="3811274" cy="1210080"/>
          </a:xfrm>
          <a:prstGeom prst="rect">
            <a:avLst/>
          </a:prstGeom>
        </p:spPr>
      </p:pic>
    </p:spTree>
    <p:extLst>
      <p:ext uri="{BB962C8B-B14F-4D97-AF65-F5344CB8AC3E}">
        <p14:creationId xmlns:p14="http://schemas.microsoft.com/office/powerpoint/2010/main" val="30128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F712F4F-9F93-4C69-AFBF-343220BFB046}"/>
              </a:ext>
            </a:extLst>
          </p:cNvPr>
          <p:cNvGrpSpPr/>
          <p:nvPr/>
        </p:nvGrpSpPr>
        <p:grpSpPr>
          <a:xfrm>
            <a:off x="2464991" y="4311510"/>
            <a:ext cx="9603552" cy="2415093"/>
            <a:chOff x="1691865" y="2035343"/>
            <a:chExt cx="9603552" cy="2415093"/>
          </a:xfrm>
        </p:grpSpPr>
        <p:pic>
          <p:nvPicPr>
            <p:cNvPr id="2" name="Image 1" descr="logo-digital travelers-01_original.png">
              <a:extLst>
                <a:ext uri="{FF2B5EF4-FFF2-40B4-BE49-F238E27FC236}">
                  <a16:creationId xmlns:a16="http://schemas.microsoft.com/office/drawing/2014/main" id="{2C3A6981-F692-4594-8123-130CBFD01BBB}"/>
                </a:ext>
              </a:extLst>
            </p:cNvPr>
            <p:cNvPicPr>
              <a:picLocks noChangeAspect="1"/>
            </p:cNvPicPr>
            <p:nvPr/>
          </p:nvPicPr>
          <p:blipFill rotWithShape="1">
            <a:blip r:embed="rId2" cstate="print"/>
            <a:srcRect l="79003"/>
            <a:stretch/>
          </p:blipFill>
          <p:spPr>
            <a:xfrm>
              <a:off x="9698259" y="2035343"/>
              <a:ext cx="1597158" cy="2415093"/>
            </a:xfrm>
            <a:prstGeom prst="rect">
              <a:avLst/>
            </a:prstGeom>
          </p:spPr>
        </p:pic>
        <p:sp>
          <p:nvSpPr>
            <p:cNvPr id="5" name="TextBox 4">
              <a:extLst>
                <a:ext uri="{FF2B5EF4-FFF2-40B4-BE49-F238E27FC236}">
                  <a16:creationId xmlns:a16="http://schemas.microsoft.com/office/drawing/2014/main" id="{FC2FCDAC-F3E9-4CBF-BAA0-D5921F4BD7EB}"/>
                </a:ext>
              </a:extLst>
            </p:cNvPr>
            <p:cNvSpPr txBox="1"/>
            <p:nvPr/>
          </p:nvSpPr>
          <p:spPr>
            <a:xfrm>
              <a:off x="1691865" y="3242889"/>
              <a:ext cx="8140370" cy="1015663"/>
            </a:xfrm>
            <a:prstGeom prst="rect">
              <a:avLst/>
            </a:prstGeom>
            <a:noFill/>
          </p:spPr>
          <p:txBody>
            <a:bodyPr wrap="none" rtlCol="0">
              <a:spAutoFit/>
            </a:bodyPr>
            <a:lstStyle/>
            <a:p>
              <a:r>
                <a:rPr lang="en-US" sz="6000" b="1" i="1" dirty="0">
                  <a:solidFill>
                    <a:srgbClr val="E95D38"/>
                  </a:solidFill>
                  <a:latin typeface="Raleway" panose="020B0503030101060003" pitchFamily="34" charset="0"/>
                </a:rPr>
                <a:t>Un cadre de </a:t>
              </a:r>
              <a:r>
                <a:rPr lang="en-US" sz="6000" b="1" i="1" dirty="0" err="1">
                  <a:solidFill>
                    <a:srgbClr val="E95D38"/>
                  </a:solidFill>
                  <a:latin typeface="Raleway" panose="020B0503030101060003" pitchFamily="34" charset="0"/>
                </a:rPr>
                <a:t>référence</a:t>
              </a:r>
              <a:endParaRPr lang="en-BE" sz="6000" b="1" i="1" dirty="0">
                <a:solidFill>
                  <a:srgbClr val="E95D38"/>
                </a:solidFill>
                <a:latin typeface="Raleway" panose="020B0503030101060003" pitchFamily="34" charset="0"/>
              </a:endParaRPr>
            </a:p>
          </p:txBody>
        </p:sp>
        <p:sp>
          <p:nvSpPr>
            <p:cNvPr id="11" name="TextBox 10">
              <a:extLst>
                <a:ext uri="{FF2B5EF4-FFF2-40B4-BE49-F238E27FC236}">
                  <a16:creationId xmlns:a16="http://schemas.microsoft.com/office/drawing/2014/main" id="{5B672737-0A42-491C-B663-F2D56D2E8884}"/>
                </a:ext>
              </a:extLst>
            </p:cNvPr>
            <p:cNvSpPr txBox="1"/>
            <p:nvPr/>
          </p:nvSpPr>
          <p:spPr>
            <a:xfrm>
              <a:off x="4122017" y="2135108"/>
              <a:ext cx="5710218" cy="1200329"/>
            </a:xfrm>
            <a:prstGeom prst="rect">
              <a:avLst/>
            </a:prstGeom>
            <a:noFill/>
          </p:spPr>
          <p:txBody>
            <a:bodyPr wrap="none" rtlCol="0">
              <a:spAutoFit/>
            </a:bodyPr>
            <a:lstStyle/>
            <a:p>
              <a:r>
                <a:rPr lang="en-US" sz="7200" b="1" dirty="0" err="1">
                  <a:solidFill>
                    <a:srgbClr val="363E5D"/>
                  </a:solidFill>
                  <a:latin typeface="Raleway" panose="020B0503030101060003" pitchFamily="34" charset="0"/>
                  <a:cs typeface="Arial" panose="020B0604020202020204" pitchFamily="34" charset="0"/>
                </a:rPr>
                <a:t>DigComp</a:t>
              </a:r>
              <a:r>
                <a:rPr lang="en-US" sz="7200" b="1" dirty="0">
                  <a:solidFill>
                    <a:srgbClr val="363E5D"/>
                  </a:solidFill>
                  <a:latin typeface="Raleway" panose="020B0503030101060003" pitchFamily="34" charset="0"/>
                  <a:cs typeface="Arial" panose="020B0604020202020204" pitchFamily="34" charset="0"/>
                </a:rPr>
                <a:t> 2.1</a:t>
              </a:r>
              <a:endParaRPr lang="en-BE" sz="7200" b="1" dirty="0">
                <a:solidFill>
                  <a:srgbClr val="363E5D"/>
                </a:solidFill>
                <a:latin typeface="Raleway" panose="020B0503030101060003" pitchFamily="34" charset="0"/>
                <a:cs typeface="Arial" panose="020B0604020202020204" pitchFamily="34" charset="0"/>
              </a:endParaRPr>
            </a:p>
          </p:txBody>
        </p:sp>
      </p:grpSp>
    </p:spTree>
    <p:extLst>
      <p:ext uri="{BB962C8B-B14F-4D97-AF65-F5344CB8AC3E}">
        <p14:creationId xmlns:p14="http://schemas.microsoft.com/office/powerpoint/2010/main" val="121399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logo-digital travelers-01_original.png">
            <a:extLst>
              <a:ext uri="{FF2B5EF4-FFF2-40B4-BE49-F238E27FC236}">
                <a16:creationId xmlns:a16="http://schemas.microsoft.com/office/drawing/2014/main" id="{40D3B03D-6383-4D43-BC32-11AC5C645243}"/>
              </a:ext>
            </a:extLst>
          </p:cNvPr>
          <p:cNvPicPr>
            <a:picLocks noChangeAspect="1"/>
          </p:cNvPicPr>
          <p:nvPr/>
        </p:nvPicPr>
        <p:blipFill>
          <a:blip r:embed="rId3" cstate="print"/>
          <a:stretch>
            <a:fillRect/>
          </a:stretch>
        </p:blipFill>
        <p:spPr>
          <a:xfrm>
            <a:off x="10479188" y="62540"/>
            <a:ext cx="1664010" cy="529555"/>
          </a:xfrm>
          <a:prstGeom prst="rect">
            <a:avLst/>
          </a:prstGeom>
        </p:spPr>
      </p:pic>
      <p:sp>
        <p:nvSpPr>
          <p:cNvPr id="16" name="Flowchart: Data 15">
            <a:extLst>
              <a:ext uri="{FF2B5EF4-FFF2-40B4-BE49-F238E27FC236}">
                <a16:creationId xmlns:a16="http://schemas.microsoft.com/office/drawing/2014/main" id="{932186D5-E04C-4BC6-884C-F45867E392EF}"/>
              </a:ext>
            </a:extLst>
          </p:cNvPr>
          <p:cNvSpPr/>
          <p:nvPr/>
        </p:nvSpPr>
        <p:spPr>
          <a:xfrm rot="20179531">
            <a:off x="-249860" y="-516699"/>
            <a:ext cx="1666835" cy="749761"/>
          </a:xfrm>
          <a:prstGeom prst="flowChartInputOutput">
            <a:avLst/>
          </a:prstGeom>
          <a:solidFill>
            <a:srgbClr val="4E7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7" name="Picture 16" descr="A close up of a sign&#10;&#10;Description automatically generated">
            <a:extLst>
              <a:ext uri="{FF2B5EF4-FFF2-40B4-BE49-F238E27FC236}">
                <a16:creationId xmlns:a16="http://schemas.microsoft.com/office/drawing/2014/main" id="{3F27E574-E9C3-4A50-B42A-9F6062105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2" y="327318"/>
            <a:ext cx="962896" cy="541629"/>
          </a:xfrm>
          <a:prstGeom prst="rect">
            <a:avLst/>
          </a:prstGeom>
        </p:spPr>
      </p:pic>
      <p:sp>
        <p:nvSpPr>
          <p:cNvPr id="18" name="Flowchart: Data 17">
            <a:extLst>
              <a:ext uri="{FF2B5EF4-FFF2-40B4-BE49-F238E27FC236}">
                <a16:creationId xmlns:a16="http://schemas.microsoft.com/office/drawing/2014/main" id="{80F74423-FF4D-4EEF-8899-238C85D491EE}"/>
              </a:ext>
            </a:extLst>
          </p:cNvPr>
          <p:cNvSpPr/>
          <p:nvPr/>
        </p:nvSpPr>
        <p:spPr>
          <a:xfrm rot="20179531">
            <a:off x="5442967" y="9659710"/>
            <a:ext cx="1666835" cy="749761"/>
          </a:xfrm>
          <a:prstGeom prst="flowChartInputOutput">
            <a:avLst/>
          </a:prstGeom>
          <a:solidFill>
            <a:srgbClr val="E9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Ellipse 7">
            <a:extLst>
              <a:ext uri="{FF2B5EF4-FFF2-40B4-BE49-F238E27FC236}">
                <a16:creationId xmlns:a16="http://schemas.microsoft.com/office/drawing/2014/main" id="{3427C792-2FE0-4E35-B3A8-1680E07E1CAC}"/>
              </a:ext>
            </a:extLst>
          </p:cNvPr>
          <p:cNvSpPr/>
          <p:nvPr/>
        </p:nvSpPr>
        <p:spPr>
          <a:xfrm>
            <a:off x="7011180" y="4147457"/>
            <a:ext cx="2695122" cy="2559954"/>
          </a:xfrm>
          <a:prstGeom prst="ellipse">
            <a:avLst/>
          </a:prstGeom>
          <a:solidFill>
            <a:schemeClr val="bg2"/>
          </a:solidFill>
          <a:ln w="38100">
            <a:solidFill>
              <a:srgbClr val="4D7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Raleway" panose="020B0503030101060003" pitchFamily="34" charset="0"/>
            </a:endParaRPr>
          </a:p>
        </p:txBody>
      </p:sp>
      <p:sp>
        <p:nvSpPr>
          <p:cNvPr id="8" name="Ellipse 6">
            <a:extLst>
              <a:ext uri="{FF2B5EF4-FFF2-40B4-BE49-F238E27FC236}">
                <a16:creationId xmlns:a16="http://schemas.microsoft.com/office/drawing/2014/main" id="{79155812-A467-4FE7-B377-0BB48BF819D5}"/>
              </a:ext>
            </a:extLst>
          </p:cNvPr>
          <p:cNvSpPr/>
          <p:nvPr/>
        </p:nvSpPr>
        <p:spPr>
          <a:xfrm>
            <a:off x="2852212" y="4147457"/>
            <a:ext cx="2695122" cy="2559954"/>
          </a:xfrm>
          <a:prstGeom prst="ellipse">
            <a:avLst/>
          </a:prstGeom>
          <a:solidFill>
            <a:schemeClr val="bg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anose="020B0503030101060003" pitchFamily="34" charset="0"/>
            </a:endParaRPr>
          </a:p>
        </p:txBody>
      </p:sp>
      <p:sp>
        <p:nvSpPr>
          <p:cNvPr id="10" name="Title 1">
            <a:extLst>
              <a:ext uri="{FF2B5EF4-FFF2-40B4-BE49-F238E27FC236}">
                <a16:creationId xmlns:a16="http://schemas.microsoft.com/office/drawing/2014/main" id="{A04FC068-4C72-4A0C-8820-DC0AB2847D81}"/>
              </a:ext>
            </a:extLst>
          </p:cNvPr>
          <p:cNvSpPr txBox="1">
            <a:spLocks/>
          </p:cNvSpPr>
          <p:nvPr/>
        </p:nvSpPr>
        <p:spPr>
          <a:xfrm>
            <a:off x="0" y="523434"/>
            <a:ext cx="12192000" cy="20908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fr-BE" sz="4000" dirty="0">
                <a:latin typeface="Raleway" panose="020B0503030101060003" pitchFamily="34" charset="0"/>
                <a:cs typeface="Futura Medium" panose="020B0602020204020303" pitchFamily="34" charset="-79"/>
              </a:rPr>
              <a:t>DigComp2.1</a:t>
            </a:r>
            <a:br>
              <a:rPr lang="fr-BE" sz="3200" dirty="0">
                <a:latin typeface="Raleway" panose="020B0503030101060003" pitchFamily="34" charset="0"/>
                <a:cs typeface="Futura Medium" panose="020B0602020204020303" pitchFamily="34" charset="-79"/>
              </a:rPr>
            </a:br>
            <a:r>
              <a:rPr lang="fr-BE" sz="3200" b="1" dirty="0">
                <a:solidFill>
                  <a:srgbClr val="E95D38"/>
                </a:solidFill>
                <a:latin typeface="Raleway" panose="020B0503030101060003" pitchFamily="34" charset="0"/>
                <a:cs typeface="Futura Medium" panose="020B0602020204020303" pitchFamily="34" charset="-79"/>
              </a:rPr>
              <a:t>un cadre européen de référence </a:t>
            </a:r>
            <a:br>
              <a:rPr lang="fr-BE" sz="3200" b="1" dirty="0">
                <a:solidFill>
                  <a:srgbClr val="E95D38"/>
                </a:solidFill>
                <a:latin typeface="Raleway" panose="020B0503030101060003" pitchFamily="34" charset="0"/>
                <a:cs typeface="Futura Medium" panose="020B0602020204020303" pitchFamily="34" charset="-79"/>
              </a:rPr>
            </a:br>
            <a:r>
              <a:rPr lang="fr-BE" sz="3200" b="1" dirty="0">
                <a:solidFill>
                  <a:srgbClr val="4D72B1"/>
                </a:solidFill>
                <a:latin typeface="Raleway" panose="020B0503030101060003" pitchFamily="34" charset="0"/>
                <a:cs typeface="Futura Medium" panose="020B0602020204020303" pitchFamily="34" charset="-79"/>
              </a:rPr>
              <a:t>commun, pratique et exhaustif </a:t>
            </a:r>
            <a:br>
              <a:rPr lang="fr-BE" sz="3200" b="1" dirty="0">
                <a:solidFill>
                  <a:srgbClr val="4D72B1"/>
                </a:solidFill>
                <a:latin typeface="Raleway" panose="020B0503030101060003" pitchFamily="34" charset="0"/>
                <a:cs typeface="Futura Medium" panose="020B0602020204020303" pitchFamily="34" charset="-79"/>
              </a:rPr>
            </a:br>
            <a:r>
              <a:rPr lang="fr-BE" sz="3200" dirty="0">
                <a:latin typeface="Raleway" panose="020B0503030101060003" pitchFamily="34" charset="0"/>
                <a:cs typeface="Futura Medium" panose="020B0602020204020303" pitchFamily="34" charset="-79"/>
              </a:rPr>
              <a:t>pour décrire les compétences numériques</a:t>
            </a:r>
          </a:p>
        </p:txBody>
      </p:sp>
      <p:sp>
        <p:nvSpPr>
          <p:cNvPr id="11" name="Content Placeholder 2">
            <a:extLst>
              <a:ext uri="{FF2B5EF4-FFF2-40B4-BE49-F238E27FC236}">
                <a16:creationId xmlns:a16="http://schemas.microsoft.com/office/drawing/2014/main" id="{6F3483DC-1BE3-43A6-920F-691D1B1425B0}"/>
              </a:ext>
            </a:extLst>
          </p:cNvPr>
          <p:cNvSpPr txBox="1">
            <a:spLocks/>
          </p:cNvSpPr>
          <p:nvPr/>
        </p:nvSpPr>
        <p:spPr>
          <a:xfrm>
            <a:off x="577903" y="3345703"/>
            <a:ext cx="1321443" cy="61178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BE" sz="2000" b="1" dirty="0">
                <a:latin typeface="Raleway" panose="020B0503030101060003" pitchFamily="34" charset="0"/>
              </a:rPr>
              <a:t>QUOI ?	</a:t>
            </a:r>
            <a:r>
              <a:rPr lang="fr-BE" sz="2000" dirty="0">
                <a:latin typeface="Raleway" panose="020B0503030101060003" pitchFamily="34" charset="0"/>
              </a:rPr>
              <a:t> 	</a:t>
            </a:r>
          </a:p>
        </p:txBody>
      </p:sp>
      <p:sp>
        <p:nvSpPr>
          <p:cNvPr id="12" name="Content Placeholder 2">
            <a:extLst>
              <a:ext uri="{FF2B5EF4-FFF2-40B4-BE49-F238E27FC236}">
                <a16:creationId xmlns:a16="http://schemas.microsoft.com/office/drawing/2014/main" id="{686AE383-344B-40B3-9B1C-4F2867BB4451}"/>
              </a:ext>
            </a:extLst>
          </p:cNvPr>
          <p:cNvSpPr txBox="1">
            <a:spLocks/>
          </p:cNvSpPr>
          <p:nvPr/>
        </p:nvSpPr>
        <p:spPr>
          <a:xfrm>
            <a:off x="2625403" y="4955866"/>
            <a:ext cx="3174507" cy="9693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BE" sz="2500" dirty="0">
                <a:latin typeface="Raleway" panose="020B0503030101060003" pitchFamily="34" charset="0"/>
                <a:cs typeface="Futura Medium" panose="020B0602020204020303" pitchFamily="34" charset="-79"/>
              </a:rPr>
              <a:t>5 </a:t>
            </a:r>
            <a:r>
              <a:rPr lang="fr-BE" sz="2500" b="1" dirty="0">
                <a:solidFill>
                  <a:srgbClr val="E95D38"/>
                </a:solidFill>
                <a:latin typeface="Raleway" panose="020B0503030101060003" pitchFamily="34" charset="0"/>
                <a:cs typeface="Futura Medium" panose="020B0602020204020303" pitchFamily="34" charset="-79"/>
              </a:rPr>
              <a:t>domaines</a:t>
            </a:r>
            <a:r>
              <a:rPr lang="fr-BE" sz="2500" dirty="0">
                <a:solidFill>
                  <a:srgbClr val="E95D38"/>
                </a:solidFill>
                <a:latin typeface="Raleway" panose="020B0503030101060003" pitchFamily="34" charset="0"/>
                <a:cs typeface="Futura Medium" panose="020B0602020204020303" pitchFamily="34" charset="-79"/>
              </a:rPr>
              <a:t> </a:t>
            </a:r>
          </a:p>
          <a:p>
            <a:pPr marL="0" indent="0" algn="ctr">
              <a:buFont typeface="Arial" panose="020B0604020202020204" pitchFamily="34" charset="0"/>
              <a:buNone/>
            </a:pPr>
            <a:r>
              <a:rPr lang="fr-BE" sz="2500" dirty="0">
                <a:latin typeface="Raleway" panose="020B0503030101060003" pitchFamily="34" charset="0"/>
                <a:cs typeface="Futura Medium" panose="020B0602020204020303" pitchFamily="34" charset="-79"/>
              </a:rPr>
              <a:t>de compétences</a:t>
            </a:r>
          </a:p>
        </p:txBody>
      </p:sp>
      <p:sp>
        <p:nvSpPr>
          <p:cNvPr id="13" name="Content Placeholder 2">
            <a:extLst>
              <a:ext uri="{FF2B5EF4-FFF2-40B4-BE49-F238E27FC236}">
                <a16:creationId xmlns:a16="http://schemas.microsoft.com/office/drawing/2014/main" id="{73F435E6-8835-4B9B-A8CF-057A80803D9C}"/>
              </a:ext>
            </a:extLst>
          </p:cNvPr>
          <p:cNvSpPr txBox="1">
            <a:spLocks/>
          </p:cNvSpPr>
          <p:nvPr/>
        </p:nvSpPr>
        <p:spPr>
          <a:xfrm>
            <a:off x="6819038" y="4911859"/>
            <a:ext cx="3174507" cy="9693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BE" sz="2500" dirty="0">
                <a:latin typeface="Raleway" panose="020B0503030101060003" pitchFamily="34" charset="0"/>
                <a:cs typeface="Futura Medium" panose="020B0602020204020303" pitchFamily="34" charset="-79"/>
              </a:rPr>
              <a:t>8 </a:t>
            </a:r>
            <a:r>
              <a:rPr lang="fr-BE" sz="2500" b="1" dirty="0">
                <a:solidFill>
                  <a:srgbClr val="4D72B1"/>
                </a:solidFill>
                <a:latin typeface="Raleway" panose="020B0503030101060003" pitchFamily="34" charset="0"/>
                <a:cs typeface="Futura Medium" panose="020B0602020204020303" pitchFamily="34" charset="-79"/>
              </a:rPr>
              <a:t>niveaux</a:t>
            </a:r>
          </a:p>
          <a:p>
            <a:pPr marL="0" indent="0" algn="ctr">
              <a:buFont typeface="Arial" panose="020B0604020202020204" pitchFamily="34" charset="0"/>
              <a:buNone/>
            </a:pPr>
            <a:r>
              <a:rPr lang="fr-BE" sz="2500" dirty="0">
                <a:latin typeface="Raleway" panose="020B0503030101060003" pitchFamily="34" charset="0"/>
                <a:cs typeface="Futura Medium" panose="020B0602020204020303" pitchFamily="34" charset="-79"/>
              </a:rPr>
              <a:t>d’expertise</a:t>
            </a:r>
          </a:p>
        </p:txBody>
      </p:sp>
      <p:sp>
        <p:nvSpPr>
          <p:cNvPr id="14" name="Rectangle 13">
            <a:extLst>
              <a:ext uri="{FF2B5EF4-FFF2-40B4-BE49-F238E27FC236}">
                <a16:creationId xmlns:a16="http://schemas.microsoft.com/office/drawing/2014/main" id="{BDBA9650-9442-4154-AA4D-68DF13513816}"/>
              </a:ext>
            </a:extLst>
          </p:cNvPr>
          <p:cNvSpPr/>
          <p:nvPr/>
        </p:nvSpPr>
        <p:spPr>
          <a:xfrm>
            <a:off x="577903" y="5158606"/>
            <a:ext cx="1691489" cy="400110"/>
          </a:xfrm>
          <a:prstGeom prst="rect">
            <a:avLst/>
          </a:prstGeom>
        </p:spPr>
        <p:txBody>
          <a:bodyPr wrap="none">
            <a:spAutoFit/>
          </a:bodyPr>
          <a:lstStyle/>
          <a:p>
            <a:r>
              <a:rPr lang="fr-BE" sz="2000" b="1" dirty="0">
                <a:latin typeface="Raleway" panose="020B0503030101060003" pitchFamily="34" charset="0"/>
              </a:rPr>
              <a:t>COMMENT ?</a:t>
            </a:r>
            <a:endParaRPr lang="fr-FR" sz="2000" dirty="0">
              <a:latin typeface="Raleway" panose="020B0503030101060003" pitchFamily="34" charset="0"/>
            </a:endParaRPr>
          </a:p>
        </p:txBody>
      </p:sp>
      <p:sp>
        <p:nvSpPr>
          <p:cNvPr id="15" name="ZoneTexte 13">
            <a:extLst>
              <a:ext uri="{FF2B5EF4-FFF2-40B4-BE49-F238E27FC236}">
                <a16:creationId xmlns:a16="http://schemas.microsoft.com/office/drawing/2014/main" id="{7F8A8E99-0982-4C5A-9BFA-F72052E0180F}"/>
              </a:ext>
            </a:extLst>
          </p:cNvPr>
          <p:cNvSpPr txBox="1"/>
          <p:nvPr/>
        </p:nvSpPr>
        <p:spPr>
          <a:xfrm>
            <a:off x="5935931" y="4734798"/>
            <a:ext cx="611065" cy="1323439"/>
          </a:xfrm>
          <a:prstGeom prst="rect">
            <a:avLst/>
          </a:prstGeom>
          <a:noFill/>
        </p:spPr>
        <p:txBody>
          <a:bodyPr wrap="none" rtlCol="0">
            <a:spAutoFit/>
          </a:bodyPr>
          <a:lstStyle/>
          <a:p>
            <a:r>
              <a:rPr lang="fr-FR" sz="8000" dirty="0">
                <a:latin typeface="Raleway" panose="020B0503030101060003" pitchFamily="34" charset="0"/>
              </a:rPr>
              <a:t>+</a:t>
            </a:r>
          </a:p>
        </p:txBody>
      </p:sp>
      <p:sp>
        <p:nvSpPr>
          <p:cNvPr id="2" name="TextBox 1">
            <a:extLst>
              <a:ext uri="{FF2B5EF4-FFF2-40B4-BE49-F238E27FC236}">
                <a16:creationId xmlns:a16="http://schemas.microsoft.com/office/drawing/2014/main" id="{DBF26B49-E85B-47E7-A5AF-C6229DBED69C}"/>
              </a:ext>
            </a:extLst>
          </p:cNvPr>
          <p:cNvSpPr txBox="1"/>
          <p:nvPr/>
        </p:nvSpPr>
        <p:spPr>
          <a:xfrm>
            <a:off x="2032857" y="3219840"/>
            <a:ext cx="9962984" cy="400110"/>
          </a:xfrm>
          <a:prstGeom prst="rect">
            <a:avLst/>
          </a:prstGeom>
          <a:noFill/>
        </p:spPr>
        <p:txBody>
          <a:bodyPr wrap="none" rtlCol="0">
            <a:spAutoFit/>
          </a:bodyPr>
          <a:lstStyle/>
          <a:p>
            <a:r>
              <a:rPr lang="fr-BE" sz="2000" dirty="0">
                <a:latin typeface="Raleway" panose="020B0503030101060003" pitchFamily="34" charset="0"/>
              </a:rPr>
              <a:t>Mettre un peu de structure dans le vaste domaine des compétences numériques...</a:t>
            </a:r>
            <a:endParaRPr lang="fr-BE" sz="2000" dirty="0"/>
          </a:p>
        </p:txBody>
      </p:sp>
    </p:spTree>
    <p:extLst>
      <p:ext uri="{BB962C8B-B14F-4D97-AF65-F5344CB8AC3E}">
        <p14:creationId xmlns:p14="http://schemas.microsoft.com/office/powerpoint/2010/main" val="6273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logo-digital travelers-01_original.png">
            <a:extLst>
              <a:ext uri="{FF2B5EF4-FFF2-40B4-BE49-F238E27FC236}">
                <a16:creationId xmlns:a16="http://schemas.microsoft.com/office/drawing/2014/main" id="{40D3B03D-6383-4D43-BC32-11AC5C645243}"/>
              </a:ext>
            </a:extLst>
          </p:cNvPr>
          <p:cNvPicPr>
            <a:picLocks noChangeAspect="1"/>
          </p:cNvPicPr>
          <p:nvPr/>
        </p:nvPicPr>
        <p:blipFill>
          <a:blip r:embed="rId3" cstate="print"/>
          <a:stretch>
            <a:fillRect/>
          </a:stretch>
        </p:blipFill>
        <p:spPr>
          <a:xfrm>
            <a:off x="10479188" y="62540"/>
            <a:ext cx="1664010" cy="529555"/>
          </a:xfrm>
          <a:prstGeom prst="rect">
            <a:avLst/>
          </a:prstGeom>
        </p:spPr>
      </p:pic>
      <p:sp>
        <p:nvSpPr>
          <p:cNvPr id="16" name="Flowchart: Data 15">
            <a:extLst>
              <a:ext uri="{FF2B5EF4-FFF2-40B4-BE49-F238E27FC236}">
                <a16:creationId xmlns:a16="http://schemas.microsoft.com/office/drawing/2014/main" id="{932186D5-E04C-4BC6-884C-F45867E392EF}"/>
              </a:ext>
            </a:extLst>
          </p:cNvPr>
          <p:cNvSpPr/>
          <p:nvPr/>
        </p:nvSpPr>
        <p:spPr>
          <a:xfrm rot="20179531">
            <a:off x="-249860" y="-516699"/>
            <a:ext cx="1666835" cy="749761"/>
          </a:xfrm>
          <a:prstGeom prst="flowChartInputOutput">
            <a:avLst/>
          </a:prstGeom>
          <a:solidFill>
            <a:srgbClr val="4E7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7" name="Picture 16" descr="A close up of a sign&#10;&#10;Description automatically generated">
            <a:extLst>
              <a:ext uri="{FF2B5EF4-FFF2-40B4-BE49-F238E27FC236}">
                <a16:creationId xmlns:a16="http://schemas.microsoft.com/office/drawing/2014/main" id="{3F27E574-E9C3-4A50-B42A-9F6062105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2" y="327318"/>
            <a:ext cx="962896" cy="541629"/>
          </a:xfrm>
          <a:prstGeom prst="rect">
            <a:avLst/>
          </a:prstGeom>
        </p:spPr>
      </p:pic>
      <p:sp>
        <p:nvSpPr>
          <p:cNvPr id="18" name="Flowchart: Data 17">
            <a:extLst>
              <a:ext uri="{FF2B5EF4-FFF2-40B4-BE49-F238E27FC236}">
                <a16:creationId xmlns:a16="http://schemas.microsoft.com/office/drawing/2014/main" id="{80F74423-FF4D-4EEF-8899-238C85D491EE}"/>
              </a:ext>
            </a:extLst>
          </p:cNvPr>
          <p:cNvSpPr/>
          <p:nvPr/>
        </p:nvSpPr>
        <p:spPr>
          <a:xfrm rot="20179531">
            <a:off x="5442967" y="9659710"/>
            <a:ext cx="1666835" cy="749761"/>
          </a:xfrm>
          <a:prstGeom prst="flowChartInputOutput">
            <a:avLst/>
          </a:prstGeom>
          <a:solidFill>
            <a:srgbClr val="E9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itre 1">
            <a:extLst>
              <a:ext uri="{FF2B5EF4-FFF2-40B4-BE49-F238E27FC236}">
                <a16:creationId xmlns:a16="http://schemas.microsoft.com/office/drawing/2014/main" id="{B3C4C41C-BCAB-4CD2-BA96-9FDE993798A9}"/>
              </a:ext>
            </a:extLst>
          </p:cNvPr>
          <p:cNvSpPr txBox="1">
            <a:spLocks/>
          </p:cNvSpPr>
          <p:nvPr/>
        </p:nvSpPr>
        <p:spPr>
          <a:xfrm>
            <a:off x="3118985" y="356979"/>
            <a:ext cx="5954030" cy="7343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latin typeface="Raleway" panose="020B0503030101060003" pitchFamily="34" charset="0"/>
                <a:cs typeface="Futura Medium" panose="020B0602020204020303" pitchFamily="34" charset="-79"/>
              </a:rPr>
              <a:t>Petite analogie sportive…</a:t>
            </a:r>
          </a:p>
        </p:txBody>
      </p:sp>
      <p:pic>
        <p:nvPicPr>
          <p:cNvPr id="8" name="Image 4" descr="Personne faisant des longueurs dans la piscine">
            <a:extLst>
              <a:ext uri="{FF2B5EF4-FFF2-40B4-BE49-F238E27FC236}">
                <a16:creationId xmlns:a16="http://schemas.microsoft.com/office/drawing/2014/main" id="{8CC3179D-4694-4996-9D8C-161F4CF82D10}"/>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2321272" y="2387287"/>
            <a:ext cx="1755977" cy="1164935"/>
          </a:xfrm>
          <a:prstGeom prst="rect">
            <a:avLst/>
          </a:prstGeom>
        </p:spPr>
      </p:pic>
      <p:pic>
        <p:nvPicPr>
          <p:cNvPr id="10" name="Image 6" descr="Cyclistes en course">
            <a:extLst>
              <a:ext uri="{FF2B5EF4-FFF2-40B4-BE49-F238E27FC236}">
                <a16:creationId xmlns:a16="http://schemas.microsoft.com/office/drawing/2014/main" id="{629C6BC2-5652-4EFF-B6F6-623B411FB569}"/>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4266828" y="2385822"/>
            <a:ext cx="1755978" cy="1171130"/>
          </a:xfrm>
          <a:prstGeom prst="rect">
            <a:avLst/>
          </a:prstGeom>
        </p:spPr>
      </p:pic>
      <p:pic>
        <p:nvPicPr>
          <p:cNvPr id="11" name="Image 8" descr="Coureurs à la ligne de départ">
            <a:extLst>
              <a:ext uri="{FF2B5EF4-FFF2-40B4-BE49-F238E27FC236}">
                <a16:creationId xmlns:a16="http://schemas.microsoft.com/office/drawing/2014/main" id="{B36185C4-A1DB-47A9-A054-CA442759FF4D}"/>
              </a:ext>
            </a:extLst>
          </p:cNvPr>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6212384" y="2360684"/>
            <a:ext cx="1649714" cy="1166400"/>
          </a:xfrm>
          <a:prstGeom prst="rect">
            <a:avLst/>
          </a:prstGeom>
        </p:spPr>
      </p:pic>
      <p:pic>
        <p:nvPicPr>
          <p:cNvPr id="12" name="Image 10" descr="Danseurs de ballet en pointe dans une rangée">
            <a:extLst>
              <a:ext uri="{FF2B5EF4-FFF2-40B4-BE49-F238E27FC236}">
                <a16:creationId xmlns:a16="http://schemas.microsoft.com/office/drawing/2014/main" id="{A01E7BBE-F72B-42EB-90E0-4A51EF118A45}"/>
              </a:ext>
            </a:extLst>
          </p:cNvPr>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8051676" y="2327090"/>
            <a:ext cx="1751310" cy="1166400"/>
          </a:xfrm>
          <a:prstGeom prst="rect">
            <a:avLst/>
          </a:prstGeom>
        </p:spPr>
      </p:pic>
      <p:pic>
        <p:nvPicPr>
          <p:cNvPr id="13" name="Image 12" descr="Joueurs de football sur un terrain poussiéreux avec un ballon">
            <a:extLst>
              <a:ext uri="{FF2B5EF4-FFF2-40B4-BE49-F238E27FC236}">
                <a16:creationId xmlns:a16="http://schemas.microsoft.com/office/drawing/2014/main" id="{852AA76D-B1EB-4E38-9BD7-9511E88C42E6}"/>
              </a:ext>
            </a:extLst>
          </p:cNvPr>
          <p:cNvPicPr>
            <a:picLocks noChangeAspect="1"/>
          </p:cNvPicPr>
          <p:nvPr/>
        </p:nvPicPr>
        <p:blipFill rotWithShape="1">
          <a:blip r:embed="rId9">
            <a:grayscl/>
            <a:extLst>
              <a:ext uri="{28A0092B-C50C-407E-A947-70E740481C1C}">
                <a14:useLocalDpi xmlns:a14="http://schemas.microsoft.com/office/drawing/2010/main" val="0"/>
              </a:ext>
            </a:extLst>
          </a:blip>
          <a:srcRect l="11183" r="9540"/>
          <a:stretch/>
        </p:blipFill>
        <p:spPr>
          <a:xfrm>
            <a:off x="9992564" y="2327090"/>
            <a:ext cx="1751310" cy="1164936"/>
          </a:xfrm>
          <a:prstGeom prst="rect">
            <a:avLst/>
          </a:prstGeom>
        </p:spPr>
      </p:pic>
      <p:sp>
        <p:nvSpPr>
          <p:cNvPr id="14" name="ZoneTexte 13">
            <a:extLst>
              <a:ext uri="{FF2B5EF4-FFF2-40B4-BE49-F238E27FC236}">
                <a16:creationId xmlns:a16="http://schemas.microsoft.com/office/drawing/2014/main" id="{00E28ADE-70BA-4ED0-9E28-C1FF7795D822}"/>
              </a:ext>
            </a:extLst>
          </p:cNvPr>
          <p:cNvSpPr txBox="1"/>
          <p:nvPr/>
        </p:nvSpPr>
        <p:spPr>
          <a:xfrm>
            <a:off x="0" y="2646588"/>
            <a:ext cx="2131693" cy="646331"/>
          </a:xfrm>
          <a:prstGeom prst="rect">
            <a:avLst/>
          </a:prstGeom>
          <a:noFill/>
        </p:spPr>
        <p:txBody>
          <a:bodyPr wrap="square" rtlCol="0">
            <a:spAutoFit/>
          </a:bodyPr>
          <a:lstStyle/>
          <a:p>
            <a:pPr algn="ctr"/>
            <a:r>
              <a:rPr lang="fr-FR" dirty="0">
                <a:latin typeface="Raleway" panose="020B0503030101060003" pitchFamily="34" charset="0"/>
                <a:cs typeface="Futura Medium" panose="020B0602020204020303" pitchFamily="34" charset="-79"/>
              </a:rPr>
              <a:t>5 domaines </a:t>
            </a:r>
          </a:p>
          <a:p>
            <a:pPr algn="ctr"/>
            <a:r>
              <a:rPr lang="fr-FR" dirty="0">
                <a:latin typeface="Raleway" panose="020B0503030101060003" pitchFamily="34" charset="0"/>
                <a:cs typeface="Futura Medium" panose="020B0602020204020303" pitchFamily="34" charset="-79"/>
              </a:rPr>
              <a:t>de compétences</a:t>
            </a:r>
          </a:p>
        </p:txBody>
      </p:sp>
      <p:sp>
        <p:nvSpPr>
          <p:cNvPr id="15" name="ZoneTexte 14">
            <a:extLst>
              <a:ext uri="{FF2B5EF4-FFF2-40B4-BE49-F238E27FC236}">
                <a16:creationId xmlns:a16="http://schemas.microsoft.com/office/drawing/2014/main" id="{DE981AA5-F24D-42EC-BD79-15857CBBB554}"/>
              </a:ext>
            </a:extLst>
          </p:cNvPr>
          <p:cNvSpPr txBox="1"/>
          <p:nvPr/>
        </p:nvSpPr>
        <p:spPr>
          <a:xfrm>
            <a:off x="78402" y="5059830"/>
            <a:ext cx="1974888" cy="646331"/>
          </a:xfrm>
          <a:prstGeom prst="rect">
            <a:avLst/>
          </a:prstGeom>
          <a:noFill/>
        </p:spPr>
        <p:txBody>
          <a:bodyPr wrap="square" rtlCol="0">
            <a:spAutoFit/>
          </a:bodyPr>
          <a:lstStyle/>
          <a:p>
            <a:pPr algn="ctr"/>
            <a:r>
              <a:rPr lang="fr-FR" dirty="0">
                <a:latin typeface="Raleway" panose="020B0503030101060003" pitchFamily="34" charset="0"/>
                <a:cs typeface="Futura Medium" panose="020B0602020204020303" pitchFamily="34" charset="-79"/>
              </a:rPr>
              <a:t>8 niveaux </a:t>
            </a:r>
          </a:p>
          <a:p>
            <a:pPr algn="ctr"/>
            <a:r>
              <a:rPr lang="fr-FR" dirty="0">
                <a:latin typeface="Raleway" panose="020B0503030101060003" pitchFamily="34" charset="0"/>
                <a:cs typeface="Futura Medium" panose="020B0602020204020303" pitchFamily="34" charset="-79"/>
              </a:rPr>
              <a:t>d’expertise</a:t>
            </a:r>
          </a:p>
        </p:txBody>
      </p:sp>
      <p:sp>
        <p:nvSpPr>
          <p:cNvPr id="19" name="ZoneTexte 15">
            <a:extLst>
              <a:ext uri="{FF2B5EF4-FFF2-40B4-BE49-F238E27FC236}">
                <a16:creationId xmlns:a16="http://schemas.microsoft.com/office/drawing/2014/main" id="{2BB4F622-3E76-428E-857F-88B12DF777D2}"/>
              </a:ext>
            </a:extLst>
          </p:cNvPr>
          <p:cNvSpPr txBox="1"/>
          <p:nvPr/>
        </p:nvSpPr>
        <p:spPr>
          <a:xfrm>
            <a:off x="2786033" y="3471770"/>
            <a:ext cx="1088760" cy="369332"/>
          </a:xfrm>
          <a:prstGeom prst="rect">
            <a:avLst/>
          </a:prstGeom>
          <a:noFill/>
        </p:spPr>
        <p:txBody>
          <a:bodyPr wrap="none" rtlCol="0">
            <a:spAutoFit/>
          </a:bodyPr>
          <a:lstStyle/>
          <a:p>
            <a:r>
              <a:rPr lang="fr-FR" dirty="0">
                <a:latin typeface="Raleway" panose="020B0503030101060003" pitchFamily="34" charset="0"/>
              </a:rPr>
              <a:t>Natation</a:t>
            </a:r>
          </a:p>
        </p:txBody>
      </p:sp>
      <p:sp>
        <p:nvSpPr>
          <p:cNvPr id="20" name="ZoneTexte 16">
            <a:extLst>
              <a:ext uri="{FF2B5EF4-FFF2-40B4-BE49-F238E27FC236}">
                <a16:creationId xmlns:a16="http://schemas.microsoft.com/office/drawing/2014/main" id="{3E01D7E0-B719-4484-9BAA-02A1BE120867}"/>
              </a:ext>
            </a:extLst>
          </p:cNvPr>
          <p:cNvSpPr txBox="1"/>
          <p:nvPr/>
        </p:nvSpPr>
        <p:spPr>
          <a:xfrm>
            <a:off x="4645642" y="3492026"/>
            <a:ext cx="1167307" cy="369332"/>
          </a:xfrm>
          <a:prstGeom prst="rect">
            <a:avLst/>
          </a:prstGeom>
          <a:noFill/>
        </p:spPr>
        <p:txBody>
          <a:bodyPr wrap="none" rtlCol="0">
            <a:spAutoFit/>
          </a:bodyPr>
          <a:lstStyle/>
          <a:p>
            <a:r>
              <a:rPr lang="fr-FR" dirty="0">
                <a:latin typeface="Raleway" panose="020B0503030101060003" pitchFamily="34" charset="0"/>
              </a:rPr>
              <a:t>Cyclisme</a:t>
            </a:r>
          </a:p>
        </p:txBody>
      </p:sp>
      <p:sp>
        <p:nvSpPr>
          <p:cNvPr id="21" name="ZoneTexte 17">
            <a:extLst>
              <a:ext uri="{FF2B5EF4-FFF2-40B4-BE49-F238E27FC236}">
                <a16:creationId xmlns:a16="http://schemas.microsoft.com/office/drawing/2014/main" id="{9C7A208E-03A2-4ED7-9EEE-AA2FDF0C4D11}"/>
              </a:ext>
            </a:extLst>
          </p:cNvPr>
          <p:cNvSpPr txBox="1"/>
          <p:nvPr/>
        </p:nvSpPr>
        <p:spPr>
          <a:xfrm>
            <a:off x="6620684" y="3492026"/>
            <a:ext cx="949299" cy="369332"/>
          </a:xfrm>
          <a:prstGeom prst="rect">
            <a:avLst/>
          </a:prstGeom>
          <a:noFill/>
        </p:spPr>
        <p:txBody>
          <a:bodyPr wrap="none" rtlCol="0">
            <a:spAutoFit/>
          </a:bodyPr>
          <a:lstStyle/>
          <a:p>
            <a:r>
              <a:rPr lang="fr-FR" dirty="0">
                <a:latin typeface="Raleway" panose="020B0503030101060003" pitchFamily="34" charset="0"/>
              </a:rPr>
              <a:t>Course</a:t>
            </a:r>
          </a:p>
        </p:txBody>
      </p:sp>
      <p:sp>
        <p:nvSpPr>
          <p:cNvPr id="22" name="ZoneTexte 18">
            <a:extLst>
              <a:ext uri="{FF2B5EF4-FFF2-40B4-BE49-F238E27FC236}">
                <a16:creationId xmlns:a16="http://schemas.microsoft.com/office/drawing/2014/main" id="{F3343194-78B9-42F1-9AF8-B84F4DC37691}"/>
              </a:ext>
            </a:extLst>
          </p:cNvPr>
          <p:cNvSpPr txBox="1"/>
          <p:nvPr/>
        </p:nvSpPr>
        <p:spPr>
          <a:xfrm>
            <a:off x="8510774" y="3447014"/>
            <a:ext cx="801823" cy="369332"/>
          </a:xfrm>
          <a:prstGeom prst="rect">
            <a:avLst/>
          </a:prstGeom>
          <a:noFill/>
        </p:spPr>
        <p:txBody>
          <a:bodyPr wrap="none" rtlCol="0">
            <a:spAutoFit/>
          </a:bodyPr>
          <a:lstStyle/>
          <a:p>
            <a:r>
              <a:rPr lang="fr-FR" dirty="0">
                <a:latin typeface="Raleway" panose="020B0503030101060003" pitchFamily="34" charset="0"/>
              </a:rPr>
              <a:t>Ballet</a:t>
            </a:r>
          </a:p>
        </p:txBody>
      </p:sp>
      <p:sp>
        <p:nvSpPr>
          <p:cNvPr id="23" name="ZoneTexte 19">
            <a:extLst>
              <a:ext uri="{FF2B5EF4-FFF2-40B4-BE49-F238E27FC236}">
                <a16:creationId xmlns:a16="http://schemas.microsoft.com/office/drawing/2014/main" id="{F45997C8-84FC-401E-8807-9DC9542CC245}"/>
              </a:ext>
            </a:extLst>
          </p:cNvPr>
          <p:cNvSpPr txBox="1"/>
          <p:nvPr/>
        </p:nvSpPr>
        <p:spPr>
          <a:xfrm>
            <a:off x="10509595" y="3447014"/>
            <a:ext cx="1066318" cy="369332"/>
          </a:xfrm>
          <a:prstGeom prst="rect">
            <a:avLst/>
          </a:prstGeom>
          <a:noFill/>
        </p:spPr>
        <p:txBody>
          <a:bodyPr wrap="none" rtlCol="0">
            <a:spAutoFit/>
          </a:bodyPr>
          <a:lstStyle/>
          <a:p>
            <a:r>
              <a:rPr lang="fr-FR" dirty="0">
                <a:latin typeface="Raleway" panose="020B0503030101060003" pitchFamily="34" charset="0"/>
              </a:rPr>
              <a:t>Football</a:t>
            </a:r>
          </a:p>
        </p:txBody>
      </p:sp>
      <p:cxnSp>
        <p:nvCxnSpPr>
          <p:cNvPr id="24" name="Connecteur droit avec flèche 22">
            <a:extLst>
              <a:ext uri="{FF2B5EF4-FFF2-40B4-BE49-F238E27FC236}">
                <a16:creationId xmlns:a16="http://schemas.microsoft.com/office/drawing/2014/main" id="{1040217E-57C9-4DFB-B624-73D9C0EDFD23}"/>
              </a:ext>
            </a:extLst>
          </p:cNvPr>
          <p:cNvCxnSpPr>
            <a:cxnSpLocks/>
          </p:cNvCxnSpPr>
          <p:nvPr/>
        </p:nvCxnSpPr>
        <p:spPr>
          <a:xfrm>
            <a:off x="3385457" y="3951514"/>
            <a:ext cx="691792" cy="969257"/>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pic>
        <p:nvPicPr>
          <p:cNvPr id="25" name="Picture 2">
            <a:extLst>
              <a:ext uri="{FF2B5EF4-FFF2-40B4-BE49-F238E27FC236}">
                <a16:creationId xmlns:a16="http://schemas.microsoft.com/office/drawing/2014/main" id="{FD5631FE-F8E0-466E-846F-7F08EEECAE69}"/>
              </a:ext>
            </a:extLst>
          </p:cNvPr>
          <p:cNvPicPr>
            <a:picLocks noChangeAspect="1"/>
          </p:cNvPicPr>
          <p:nvPr/>
        </p:nvPicPr>
        <p:blipFill rotWithShape="1">
          <a:blip r:embed="rId10"/>
          <a:srcRect t="4228" r="13421" b="8852"/>
          <a:stretch/>
        </p:blipFill>
        <p:spPr>
          <a:xfrm>
            <a:off x="2815667" y="4941027"/>
            <a:ext cx="890306" cy="883939"/>
          </a:xfrm>
          <a:prstGeom prst="ellipse">
            <a:avLst/>
          </a:prstGeom>
        </p:spPr>
      </p:pic>
      <p:pic>
        <p:nvPicPr>
          <p:cNvPr id="26" name="Picture 6">
            <a:extLst>
              <a:ext uri="{FF2B5EF4-FFF2-40B4-BE49-F238E27FC236}">
                <a16:creationId xmlns:a16="http://schemas.microsoft.com/office/drawing/2014/main" id="{45F7E3F0-8CC8-41E6-963C-77249D2BC58A}"/>
              </a:ext>
            </a:extLst>
          </p:cNvPr>
          <p:cNvPicPr>
            <a:picLocks noChangeAspect="1"/>
          </p:cNvPicPr>
          <p:nvPr/>
        </p:nvPicPr>
        <p:blipFill rotWithShape="1">
          <a:blip r:embed="rId11"/>
          <a:srcRect l="4497" t="2922" r="15873" b="6556"/>
          <a:stretch/>
        </p:blipFill>
        <p:spPr>
          <a:xfrm>
            <a:off x="3788927" y="4941027"/>
            <a:ext cx="909801" cy="890306"/>
          </a:xfrm>
          <a:prstGeom prst="ellipse">
            <a:avLst/>
          </a:prstGeom>
        </p:spPr>
      </p:pic>
      <p:pic>
        <p:nvPicPr>
          <p:cNvPr id="27" name="Picture 8">
            <a:extLst>
              <a:ext uri="{FF2B5EF4-FFF2-40B4-BE49-F238E27FC236}">
                <a16:creationId xmlns:a16="http://schemas.microsoft.com/office/drawing/2014/main" id="{E2616043-DA97-42A0-B674-75ABAF976AF0}"/>
              </a:ext>
            </a:extLst>
          </p:cNvPr>
          <p:cNvPicPr>
            <a:picLocks noChangeAspect="1"/>
          </p:cNvPicPr>
          <p:nvPr/>
        </p:nvPicPr>
        <p:blipFill rotWithShape="1">
          <a:blip r:embed="rId12"/>
          <a:srcRect l="6549" t="5097" r="13981" b="9693"/>
          <a:stretch/>
        </p:blipFill>
        <p:spPr>
          <a:xfrm>
            <a:off x="4781682" y="4941027"/>
            <a:ext cx="890304" cy="890304"/>
          </a:xfrm>
          <a:prstGeom prst="ellipse">
            <a:avLst/>
          </a:prstGeom>
        </p:spPr>
      </p:pic>
      <p:pic>
        <p:nvPicPr>
          <p:cNvPr id="28" name="Picture 12">
            <a:extLst>
              <a:ext uri="{FF2B5EF4-FFF2-40B4-BE49-F238E27FC236}">
                <a16:creationId xmlns:a16="http://schemas.microsoft.com/office/drawing/2014/main" id="{882EDE30-909C-4C40-93A6-E2FA30205DC7}"/>
              </a:ext>
            </a:extLst>
          </p:cNvPr>
          <p:cNvPicPr>
            <a:picLocks noChangeAspect="1"/>
          </p:cNvPicPr>
          <p:nvPr/>
        </p:nvPicPr>
        <p:blipFill rotWithShape="1">
          <a:blip r:embed="rId13"/>
          <a:srcRect l="9820" t="5831" r="6821" b="5511"/>
          <a:stretch/>
        </p:blipFill>
        <p:spPr>
          <a:xfrm>
            <a:off x="5754940" y="4941027"/>
            <a:ext cx="890306" cy="890306"/>
          </a:xfrm>
          <a:prstGeom prst="ellipse">
            <a:avLst/>
          </a:prstGeom>
        </p:spPr>
      </p:pic>
      <p:pic>
        <p:nvPicPr>
          <p:cNvPr id="29" name="Picture 14">
            <a:extLst>
              <a:ext uri="{FF2B5EF4-FFF2-40B4-BE49-F238E27FC236}">
                <a16:creationId xmlns:a16="http://schemas.microsoft.com/office/drawing/2014/main" id="{B16908CF-D82F-4DF0-8075-6FAAC3195E4C}"/>
              </a:ext>
            </a:extLst>
          </p:cNvPr>
          <p:cNvPicPr>
            <a:picLocks noChangeAspect="1"/>
          </p:cNvPicPr>
          <p:nvPr/>
        </p:nvPicPr>
        <p:blipFill rotWithShape="1">
          <a:blip r:embed="rId14"/>
          <a:srcRect l="5862" t="5026" r="9107" b="7042"/>
          <a:stretch/>
        </p:blipFill>
        <p:spPr>
          <a:xfrm>
            <a:off x="6728200" y="4941027"/>
            <a:ext cx="890303" cy="893596"/>
          </a:xfrm>
          <a:prstGeom prst="ellipse">
            <a:avLst/>
          </a:prstGeom>
        </p:spPr>
      </p:pic>
      <p:pic>
        <p:nvPicPr>
          <p:cNvPr id="30" name="Picture 16">
            <a:extLst>
              <a:ext uri="{FF2B5EF4-FFF2-40B4-BE49-F238E27FC236}">
                <a16:creationId xmlns:a16="http://schemas.microsoft.com/office/drawing/2014/main" id="{37242F22-242B-4E58-AD38-AC580D22E09C}"/>
              </a:ext>
            </a:extLst>
          </p:cNvPr>
          <p:cNvPicPr>
            <a:picLocks noChangeAspect="1"/>
          </p:cNvPicPr>
          <p:nvPr/>
        </p:nvPicPr>
        <p:blipFill rotWithShape="1">
          <a:blip r:embed="rId15"/>
          <a:srcRect l="8479" t="7957" r="12460" b="10022"/>
          <a:stretch/>
        </p:blipFill>
        <p:spPr>
          <a:xfrm>
            <a:off x="7701457" y="4941027"/>
            <a:ext cx="890303" cy="890303"/>
          </a:xfrm>
          <a:prstGeom prst="ellipse">
            <a:avLst/>
          </a:prstGeom>
        </p:spPr>
      </p:pic>
      <p:pic>
        <p:nvPicPr>
          <p:cNvPr id="31" name="Picture 18">
            <a:extLst>
              <a:ext uri="{FF2B5EF4-FFF2-40B4-BE49-F238E27FC236}">
                <a16:creationId xmlns:a16="http://schemas.microsoft.com/office/drawing/2014/main" id="{31D60813-718B-45D2-B63E-26731E424019}"/>
              </a:ext>
            </a:extLst>
          </p:cNvPr>
          <p:cNvPicPr>
            <a:picLocks noChangeAspect="1"/>
          </p:cNvPicPr>
          <p:nvPr/>
        </p:nvPicPr>
        <p:blipFill rotWithShape="1">
          <a:blip r:embed="rId16"/>
          <a:srcRect l="7514" t="4023" r="10465" b="6282"/>
          <a:stretch/>
        </p:blipFill>
        <p:spPr>
          <a:xfrm>
            <a:off x="8674714" y="4941027"/>
            <a:ext cx="890306" cy="890306"/>
          </a:xfrm>
          <a:prstGeom prst="ellipse">
            <a:avLst/>
          </a:prstGeom>
        </p:spPr>
      </p:pic>
      <p:pic>
        <p:nvPicPr>
          <p:cNvPr id="32" name="Picture 20">
            <a:extLst>
              <a:ext uri="{FF2B5EF4-FFF2-40B4-BE49-F238E27FC236}">
                <a16:creationId xmlns:a16="http://schemas.microsoft.com/office/drawing/2014/main" id="{620FA01D-F098-4E67-9C39-D0AADBB28B22}"/>
              </a:ext>
            </a:extLst>
          </p:cNvPr>
          <p:cNvPicPr>
            <a:picLocks noChangeAspect="1"/>
          </p:cNvPicPr>
          <p:nvPr/>
        </p:nvPicPr>
        <p:blipFill rotWithShape="1">
          <a:blip r:embed="rId17"/>
          <a:srcRect l="4859" t="2546" r="7994" b="6697"/>
          <a:stretch/>
        </p:blipFill>
        <p:spPr>
          <a:xfrm>
            <a:off x="9647972" y="4941027"/>
            <a:ext cx="890306" cy="890306"/>
          </a:xfrm>
          <a:prstGeom prst="ellipse">
            <a:avLst/>
          </a:prstGeom>
        </p:spPr>
      </p:pic>
    </p:spTree>
    <p:extLst>
      <p:ext uri="{BB962C8B-B14F-4D97-AF65-F5344CB8AC3E}">
        <p14:creationId xmlns:p14="http://schemas.microsoft.com/office/powerpoint/2010/main" val="196832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F712F4F-9F93-4C69-AFBF-343220BFB046}"/>
              </a:ext>
            </a:extLst>
          </p:cNvPr>
          <p:cNvGrpSpPr/>
          <p:nvPr/>
        </p:nvGrpSpPr>
        <p:grpSpPr>
          <a:xfrm>
            <a:off x="3729601" y="4349432"/>
            <a:ext cx="8462399" cy="2415093"/>
            <a:chOff x="2833018" y="2035343"/>
            <a:chExt cx="8462399" cy="2415093"/>
          </a:xfrm>
        </p:grpSpPr>
        <p:pic>
          <p:nvPicPr>
            <p:cNvPr id="2" name="Image 1" descr="logo-digital travelers-01_original.png">
              <a:extLst>
                <a:ext uri="{FF2B5EF4-FFF2-40B4-BE49-F238E27FC236}">
                  <a16:creationId xmlns:a16="http://schemas.microsoft.com/office/drawing/2014/main" id="{2C3A6981-F692-4594-8123-130CBFD01BBB}"/>
                </a:ext>
              </a:extLst>
            </p:cNvPr>
            <p:cNvPicPr>
              <a:picLocks noChangeAspect="1"/>
            </p:cNvPicPr>
            <p:nvPr/>
          </p:nvPicPr>
          <p:blipFill rotWithShape="1">
            <a:blip r:embed="rId2" cstate="print"/>
            <a:srcRect l="79003"/>
            <a:stretch/>
          </p:blipFill>
          <p:spPr>
            <a:xfrm>
              <a:off x="9698259" y="2035343"/>
              <a:ext cx="1597158" cy="2415093"/>
            </a:xfrm>
            <a:prstGeom prst="rect">
              <a:avLst/>
            </a:prstGeom>
          </p:spPr>
        </p:pic>
        <p:sp>
          <p:nvSpPr>
            <p:cNvPr id="5" name="TextBox 4">
              <a:extLst>
                <a:ext uri="{FF2B5EF4-FFF2-40B4-BE49-F238E27FC236}">
                  <a16:creationId xmlns:a16="http://schemas.microsoft.com/office/drawing/2014/main" id="{FC2FCDAC-F3E9-4CBF-BAA0-D5921F4BD7EB}"/>
                </a:ext>
              </a:extLst>
            </p:cNvPr>
            <p:cNvSpPr txBox="1"/>
            <p:nvPr/>
          </p:nvSpPr>
          <p:spPr>
            <a:xfrm>
              <a:off x="3788407" y="3251701"/>
              <a:ext cx="6083717" cy="1015663"/>
            </a:xfrm>
            <a:prstGeom prst="rect">
              <a:avLst/>
            </a:prstGeom>
            <a:noFill/>
          </p:spPr>
          <p:txBody>
            <a:bodyPr wrap="none" rtlCol="0">
              <a:spAutoFit/>
            </a:bodyPr>
            <a:lstStyle/>
            <a:p>
              <a:r>
                <a:rPr lang="en-US" sz="6000" b="1" i="1" dirty="0">
                  <a:solidFill>
                    <a:srgbClr val="E95D38"/>
                  </a:solidFill>
                  <a:latin typeface="Raleway" panose="020B0503030101060003" pitchFamily="34" charset="0"/>
                </a:rPr>
                <a:t>de </a:t>
              </a:r>
              <a:r>
                <a:rPr lang="en-US" sz="6000" b="1" i="1" dirty="0" err="1">
                  <a:solidFill>
                    <a:srgbClr val="E95D38"/>
                  </a:solidFill>
                  <a:latin typeface="Raleway" panose="020B0503030101060003" pitchFamily="34" charset="0"/>
                </a:rPr>
                <a:t>compétences</a:t>
              </a:r>
              <a:endParaRPr lang="en-BE" sz="6000" b="1" i="1" dirty="0">
                <a:solidFill>
                  <a:srgbClr val="E95D38"/>
                </a:solidFill>
                <a:latin typeface="Raleway" panose="020B0503030101060003" pitchFamily="34" charset="0"/>
              </a:endParaRPr>
            </a:p>
          </p:txBody>
        </p:sp>
        <p:sp>
          <p:nvSpPr>
            <p:cNvPr id="11" name="TextBox 10">
              <a:extLst>
                <a:ext uri="{FF2B5EF4-FFF2-40B4-BE49-F238E27FC236}">
                  <a16:creationId xmlns:a16="http://schemas.microsoft.com/office/drawing/2014/main" id="{5B672737-0A42-491C-B663-F2D56D2E8884}"/>
                </a:ext>
              </a:extLst>
            </p:cNvPr>
            <p:cNvSpPr txBox="1"/>
            <p:nvPr/>
          </p:nvSpPr>
          <p:spPr>
            <a:xfrm>
              <a:off x="2833018" y="2042560"/>
              <a:ext cx="7039106" cy="1200329"/>
            </a:xfrm>
            <a:prstGeom prst="rect">
              <a:avLst/>
            </a:prstGeom>
            <a:noFill/>
          </p:spPr>
          <p:txBody>
            <a:bodyPr wrap="none" rtlCol="0">
              <a:spAutoFit/>
            </a:bodyPr>
            <a:lstStyle/>
            <a:p>
              <a:r>
                <a:rPr lang="en-US" sz="7200" b="1" dirty="0">
                  <a:solidFill>
                    <a:srgbClr val="363E5D"/>
                  </a:solidFill>
                  <a:latin typeface="Raleway" panose="020B0503030101060003" pitchFamily="34" charset="0"/>
                  <a:cs typeface="Arial" panose="020B0604020202020204" pitchFamily="34" charset="0"/>
                </a:rPr>
                <a:t>Les 5 </a:t>
              </a:r>
              <a:r>
                <a:rPr lang="en-US" sz="7200" b="1" dirty="0" err="1">
                  <a:solidFill>
                    <a:srgbClr val="363E5D"/>
                  </a:solidFill>
                  <a:latin typeface="Raleway" panose="020B0503030101060003" pitchFamily="34" charset="0"/>
                  <a:cs typeface="Arial" panose="020B0604020202020204" pitchFamily="34" charset="0"/>
                </a:rPr>
                <a:t>domaines</a:t>
              </a:r>
              <a:endParaRPr lang="en-BE" sz="7200" b="1" dirty="0">
                <a:solidFill>
                  <a:srgbClr val="363E5D"/>
                </a:solidFill>
                <a:latin typeface="Raleway" panose="020B0503030101060003" pitchFamily="34" charset="0"/>
                <a:cs typeface="Arial" panose="020B0604020202020204" pitchFamily="34" charset="0"/>
              </a:endParaRPr>
            </a:p>
          </p:txBody>
        </p:sp>
      </p:grpSp>
    </p:spTree>
    <p:extLst>
      <p:ext uri="{BB962C8B-B14F-4D97-AF65-F5344CB8AC3E}">
        <p14:creationId xmlns:p14="http://schemas.microsoft.com/office/powerpoint/2010/main" val="43837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logo-digital travelers-01_original.png">
            <a:extLst>
              <a:ext uri="{FF2B5EF4-FFF2-40B4-BE49-F238E27FC236}">
                <a16:creationId xmlns:a16="http://schemas.microsoft.com/office/drawing/2014/main" id="{40D3B03D-6383-4D43-BC32-11AC5C645243}"/>
              </a:ext>
            </a:extLst>
          </p:cNvPr>
          <p:cNvPicPr>
            <a:picLocks noChangeAspect="1"/>
          </p:cNvPicPr>
          <p:nvPr/>
        </p:nvPicPr>
        <p:blipFill>
          <a:blip r:embed="rId3" cstate="print"/>
          <a:stretch>
            <a:fillRect/>
          </a:stretch>
        </p:blipFill>
        <p:spPr>
          <a:xfrm>
            <a:off x="10479188" y="62540"/>
            <a:ext cx="1664010" cy="529555"/>
          </a:xfrm>
          <a:prstGeom prst="rect">
            <a:avLst/>
          </a:prstGeom>
        </p:spPr>
      </p:pic>
      <p:sp>
        <p:nvSpPr>
          <p:cNvPr id="16" name="Flowchart: Data 15">
            <a:extLst>
              <a:ext uri="{FF2B5EF4-FFF2-40B4-BE49-F238E27FC236}">
                <a16:creationId xmlns:a16="http://schemas.microsoft.com/office/drawing/2014/main" id="{932186D5-E04C-4BC6-884C-F45867E392EF}"/>
              </a:ext>
            </a:extLst>
          </p:cNvPr>
          <p:cNvSpPr/>
          <p:nvPr/>
        </p:nvSpPr>
        <p:spPr>
          <a:xfrm rot="20179531">
            <a:off x="-249860" y="-516699"/>
            <a:ext cx="1666835" cy="749761"/>
          </a:xfrm>
          <a:prstGeom prst="flowChartInputOutput">
            <a:avLst/>
          </a:prstGeom>
          <a:solidFill>
            <a:srgbClr val="4E7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7" name="Picture 16" descr="A close up of a sign&#10;&#10;Description automatically generated">
            <a:extLst>
              <a:ext uri="{FF2B5EF4-FFF2-40B4-BE49-F238E27FC236}">
                <a16:creationId xmlns:a16="http://schemas.microsoft.com/office/drawing/2014/main" id="{3F27E574-E9C3-4A50-B42A-9F6062105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2" y="327318"/>
            <a:ext cx="962896" cy="541629"/>
          </a:xfrm>
          <a:prstGeom prst="rect">
            <a:avLst/>
          </a:prstGeom>
        </p:spPr>
      </p:pic>
      <p:sp>
        <p:nvSpPr>
          <p:cNvPr id="18" name="Flowchart: Data 17">
            <a:extLst>
              <a:ext uri="{FF2B5EF4-FFF2-40B4-BE49-F238E27FC236}">
                <a16:creationId xmlns:a16="http://schemas.microsoft.com/office/drawing/2014/main" id="{80F74423-FF4D-4EEF-8899-238C85D491EE}"/>
              </a:ext>
            </a:extLst>
          </p:cNvPr>
          <p:cNvSpPr/>
          <p:nvPr/>
        </p:nvSpPr>
        <p:spPr>
          <a:xfrm rot="20179531">
            <a:off x="5442967" y="9659710"/>
            <a:ext cx="1666835" cy="749761"/>
          </a:xfrm>
          <a:prstGeom prst="flowChartInputOutput">
            <a:avLst/>
          </a:prstGeom>
          <a:solidFill>
            <a:srgbClr val="E9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Rectangle 12">
            <a:extLst>
              <a:ext uri="{FF2B5EF4-FFF2-40B4-BE49-F238E27FC236}">
                <a16:creationId xmlns:a16="http://schemas.microsoft.com/office/drawing/2014/main" id="{65BBF734-E2E3-4B81-B545-F15693B2F8FA}"/>
              </a:ext>
            </a:extLst>
          </p:cNvPr>
          <p:cNvSpPr/>
          <p:nvPr/>
        </p:nvSpPr>
        <p:spPr>
          <a:xfrm>
            <a:off x="535764" y="2014326"/>
            <a:ext cx="5795176" cy="461665"/>
          </a:xfrm>
          <a:prstGeom prst="rect">
            <a:avLst/>
          </a:prstGeom>
        </p:spPr>
        <p:txBody>
          <a:bodyPr wrap="none">
            <a:spAutoFit/>
          </a:bodyPr>
          <a:lstStyle/>
          <a:p>
            <a:r>
              <a:rPr lang="fr-FR" sz="2400" b="1" dirty="0">
                <a:latin typeface="Raleway" panose="020B0503030101060003" pitchFamily="34" charset="0"/>
              </a:rPr>
              <a:t>1. Information / maitrise des données </a:t>
            </a:r>
          </a:p>
        </p:txBody>
      </p:sp>
      <p:sp>
        <p:nvSpPr>
          <p:cNvPr id="19" name="Rectangle 18">
            <a:extLst>
              <a:ext uri="{FF2B5EF4-FFF2-40B4-BE49-F238E27FC236}">
                <a16:creationId xmlns:a16="http://schemas.microsoft.com/office/drawing/2014/main" id="{120ECD4E-3D54-4EB3-9B22-0EBD37ABC78E}"/>
              </a:ext>
            </a:extLst>
          </p:cNvPr>
          <p:cNvSpPr/>
          <p:nvPr/>
        </p:nvSpPr>
        <p:spPr>
          <a:xfrm>
            <a:off x="535764" y="2803487"/>
            <a:ext cx="5258171" cy="461665"/>
          </a:xfrm>
          <a:prstGeom prst="rect">
            <a:avLst/>
          </a:prstGeom>
        </p:spPr>
        <p:txBody>
          <a:bodyPr wrap="none">
            <a:spAutoFit/>
          </a:bodyPr>
          <a:lstStyle/>
          <a:p>
            <a:r>
              <a:rPr lang="fr-FR" sz="2400" b="1" dirty="0">
                <a:latin typeface="Raleway" panose="020B0503030101060003" pitchFamily="34" charset="0"/>
              </a:rPr>
              <a:t>2. Communication / collaboration </a:t>
            </a:r>
          </a:p>
        </p:txBody>
      </p:sp>
      <p:sp>
        <p:nvSpPr>
          <p:cNvPr id="20" name="Rectangle 19">
            <a:extLst>
              <a:ext uri="{FF2B5EF4-FFF2-40B4-BE49-F238E27FC236}">
                <a16:creationId xmlns:a16="http://schemas.microsoft.com/office/drawing/2014/main" id="{ECF10149-8AF7-4D5F-9DAE-6BB2FD27BB03}"/>
              </a:ext>
            </a:extLst>
          </p:cNvPr>
          <p:cNvSpPr/>
          <p:nvPr/>
        </p:nvSpPr>
        <p:spPr>
          <a:xfrm>
            <a:off x="535764" y="3549102"/>
            <a:ext cx="5277407" cy="461665"/>
          </a:xfrm>
          <a:prstGeom prst="rect">
            <a:avLst/>
          </a:prstGeom>
        </p:spPr>
        <p:txBody>
          <a:bodyPr wrap="none">
            <a:spAutoFit/>
          </a:bodyPr>
          <a:lstStyle/>
          <a:p>
            <a:r>
              <a:rPr lang="fr-FR" sz="2400" b="1" dirty="0">
                <a:latin typeface="Raleway" panose="020B0503030101060003" pitchFamily="34" charset="0"/>
              </a:rPr>
              <a:t>3. Création de contenu numérique </a:t>
            </a:r>
          </a:p>
        </p:txBody>
      </p:sp>
      <p:sp>
        <p:nvSpPr>
          <p:cNvPr id="21" name="Rectangle 20">
            <a:extLst>
              <a:ext uri="{FF2B5EF4-FFF2-40B4-BE49-F238E27FC236}">
                <a16:creationId xmlns:a16="http://schemas.microsoft.com/office/drawing/2014/main" id="{DB2FE59B-5D2A-4B61-9D19-753FFA588DB8}"/>
              </a:ext>
            </a:extLst>
          </p:cNvPr>
          <p:cNvSpPr/>
          <p:nvPr/>
        </p:nvSpPr>
        <p:spPr>
          <a:xfrm>
            <a:off x="535764" y="4338260"/>
            <a:ext cx="1814920" cy="461665"/>
          </a:xfrm>
          <a:prstGeom prst="rect">
            <a:avLst/>
          </a:prstGeom>
        </p:spPr>
        <p:txBody>
          <a:bodyPr wrap="none">
            <a:spAutoFit/>
          </a:bodyPr>
          <a:lstStyle/>
          <a:p>
            <a:r>
              <a:rPr lang="fr-FR" sz="2400" b="1" dirty="0">
                <a:latin typeface="Raleway" panose="020B0503030101060003" pitchFamily="34" charset="0"/>
              </a:rPr>
              <a:t>4. Sécurité </a:t>
            </a:r>
          </a:p>
        </p:txBody>
      </p:sp>
      <p:sp>
        <p:nvSpPr>
          <p:cNvPr id="22" name="Rectangle 21">
            <a:extLst>
              <a:ext uri="{FF2B5EF4-FFF2-40B4-BE49-F238E27FC236}">
                <a16:creationId xmlns:a16="http://schemas.microsoft.com/office/drawing/2014/main" id="{7496FFEE-CE83-49E0-BE32-6FEAF5DC46AF}"/>
              </a:ext>
            </a:extLst>
          </p:cNvPr>
          <p:cNvSpPr/>
          <p:nvPr/>
        </p:nvSpPr>
        <p:spPr>
          <a:xfrm>
            <a:off x="535764" y="5062107"/>
            <a:ext cx="4288353" cy="461665"/>
          </a:xfrm>
          <a:prstGeom prst="rect">
            <a:avLst/>
          </a:prstGeom>
        </p:spPr>
        <p:txBody>
          <a:bodyPr wrap="none">
            <a:spAutoFit/>
          </a:bodyPr>
          <a:lstStyle/>
          <a:p>
            <a:r>
              <a:rPr lang="fr-FR" sz="2400" b="1" dirty="0">
                <a:latin typeface="Raleway" panose="020B0503030101060003" pitchFamily="34" charset="0"/>
              </a:rPr>
              <a:t>5. Résolution de problèmes </a:t>
            </a:r>
          </a:p>
        </p:txBody>
      </p:sp>
      <p:cxnSp>
        <p:nvCxnSpPr>
          <p:cNvPr id="26" name="Connecteur droit avec flèche 12">
            <a:extLst>
              <a:ext uri="{FF2B5EF4-FFF2-40B4-BE49-F238E27FC236}">
                <a16:creationId xmlns:a16="http://schemas.microsoft.com/office/drawing/2014/main" id="{D4ABBDE4-04FD-4426-B0E9-87110B861CBD}"/>
              </a:ext>
            </a:extLst>
          </p:cNvPr>
          <p:cNvCxnSpPr>
            <a:cxnSpLocks/>
            <a:endCxn id="28" idx="1"/>
          </p:cNvCxnSpPr>
          <p:nvPr/>
        </p:nvCxnSpPr>
        <p:spPr>
          <a:xfrm>
            <a:off x="6269441" y="2283556"/>
            <a:ext cx="1210174" cy="504"/>
          </a:xfrm>
          <a:prstGeom prst="straightConnector1">
            <a:avLst/>
          </a:prstGeom>
          <a:ln w="28575">
            <a:solidFill>
              <a:srgbClr val="E95D38"/>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0839ED1-F085-4627-88B6-BCAD457A31E3}"/>
              </a:ext>
            </a:extLst>
          </p:cNvPr>
          <p:cNvSpPr/>
          <p:nvPr/>
        </p:nvSpPr>
        <p:spPr>
          <a:xfrm>
            <a:off x="7479615" y="1930117"/>
            <a:ext cx="4334841" cy="707886"/>
          </a:xfrm>
          <a:prstGeom prst="rect">
            <a:avLst/>
          </a:prstGeom>
        </p:spPr>
        <p:txBody>
          <a:bodyPr wrap="none">
            <a:spAutoFit/>
          </a:bodyPr>
          <a:lstStyle/>
          <a:p>
            <a:r>
              <a:rPr lang="fr-FR" sz="2000" dirty="0">
                <a:latin typeface="Raleway" panose="020B0503030101060003" pitchFamily="34" charset="0"/>
              </a:rPr>
              <a:t>navigation, </a:t>
            </a:r>
            <a:br>
              <a:rPr lang="fr-FR" sz="2000" dirty="0">
                <a:latin typeface="Raleway" panose="020B0503030101060003" pitchFamily="34" charset="0"/>
              </a:rPr>
            </a:br>
            <a:r>
              <a:rPr lang="fr-FR" sz="2000" dirty="0">
                <a:latin typeface="Raleway" panose="020B0503030101060003" pitchFamily="34" charset="0"/>
              </a:rPr>
              <a:t>évaluation et gestion des données </a:t>
            </a:r>
          </a:p>
        </p:txBody>
      </p:sp>
      <p:sp>
        <p:nvSpPr>
          <p:cNvPr id="29" name="Rectangle 28">
            <a:extLst>
              <a:ext uri="{FF2B5EF4-FFF2-40B4-BE49-F238E27FC236}">
                <a16:creationId xmlns:a16="http://schemas.microsoft.com/office/drawing/2014/main" id="{43142C03-5075-4C6A-8CDB-B7B8A89557A9}"/>
              </a:ext>
            </a:extLst>
          </p:cNvPr>
          <p:cNvSpPr/>
          <p:nvPr/>
        </p:nvSpPr>
        <p:spPr>
          <a:xfrm>
            <a:off x="7475591" y="2684791"/>
            <a:ext cx="2736647" cy="707886"/>
          </a:xfrm>
          <a:prstGeom prst="rect">
            <a:avLst/>
          </a:prstGeom>
        </p:spPr>
        <p:txBody>
          <a:bodyPr wrap="none">
            <a:spAutoFit/>
          </a:bodyPr>
          <a:lstStyle/>
          <a:p>
            <a:r>
              <a:rPr lang="fr-FR" sz="2000" dirty="0">
                <a:latin typeface="Raleway" panose="020B0503030101060003" pitchFamily="34" charset="0"/>
              </a:rPr>
              <a:t>interactions, partage, </a:t>
            </a:r>
            <a:br>
              <a:rPr lang="fr-FR" sz="2000" dirty="0">
                <a:latin typeface="Raleway" panose="020B0503030101060003" pitchFamily="34" charset="0"/>
              </a:rPr>
            </a:br>
            <a:r>
              <a:rPr lang="fr-FR" sz="2000" dirty="0">
                <a:latin typeface="Raleway" panose="020B0503030101060003" pitchFamily="34" charset="0"/>
              </a:rPr>
              <a:t>identité numérique…</a:t>
            </a:r>
          </a:p>
        </p:txBody>
      </p:sp>
      <p:sp>
        <p:nvSpPr>
          <p:cNvPr id="30" name="Rectangle 29">
            <a:extLst>
              <a:ext uri="{FF2B5EF4-FFF2-40B4-BE49-F238E27FC236}">
                <a16:creationId xmlns:a16="http://schemas.microsoft.com/office/drawing/2014/main" id="{E0EBB889-6C66-44C4-B54E-4DC1E6FDE492}"/>
              </a:ext>
            </a:extLst>
          </p:cNvPr>
          <p:cNvSpPr/>
          <p:nvPr/>
        </p:nvSpPr>
        <p:spPr>
          <a:xfrm>
            <a:off x="7475591" y="3439465"/>
            <a:ext cx="4185761" cy="707886"/>
          </a:xfrm>
          <a:prstGeom prst="rect">
            <a:avLst/>
          </a:prstGeom>
        </p:spPr>
        <p:txBody>
          <a:bodyPr wrap="none">
            <a:spAutoFit/>
          </a:bodyPr>
          <a:lstStyle/>
          <a:p>
            <a:r>
              <a:rPr lang="fr-FR" sz="2000" dirty="0">
                <a:latin typeface="Raleway" panose="020B0503030101060003" pitchFamily="34" charset="0"/>
              </a:rPr>
              <a:t>développement, programmation, </a:t>
            </a:r>
            <a:br>
              <a:rPr lang="fr-FR" sz="2000" dirty="0">
                <a:latin typeface="Raleway" panose="020B0503030101060003" pitchFamily="34" charset="0"/>
              </a:rPr>
            </a:br>
            <a:r>
              <a:rPr lang="fr-FR" sz="2000" dirty="0">
                <a:latin typeface="Raleway" panose="020B0503030101060003" pitchFamily="34" charset="0"/>
              </a:rPr>
              <a:t>droits d’auteur…</a:t>
            </a:r>
          </a:p>
        </p:txBody>
      </p:sp>
      <p:sp>
        <p:nvSpPr>
          <p:cNvPr id="31" name="Rectangle 30">
            <a:extLst>
              <a:ext uri="{FF2B5EF4-FFF2-40B4-BE49-F238E27FC236}">
                <a16:creationId xmlns:a16="http://schemas.microsoft.com/office/drawing/2014/main" id="{55D37EED-8228-444B-9CA1-F0897F5F2ED9}"/>
              </a:ext>
            </a:extLst>
          </p:cNvPr>
          <p:cNvSpPr/>
          <p:nvPr/>
        </p:nvSpPr>
        <p:spPr>
          <a:xfrm>
            <a:off x="7475591" y="4223129"/>
            <a:ext cx="3942105" cy="707886"/>
          </a:xfrm>
          <a:prstGeom prst="rect">
            <a:avLst/>
          </a:prstGeom>
        </p:spPr>
        <p:txBody>
          <a:bodyPr wrap="none">
            <a:spAutoFit/>
          </a:bodyPr>
          <a:lstStyle/>
          <a:p>
            <a:r>
              <a:rPr lang="fr-FR" sz="2000" dirty="0">
                <a:latin typeface="Raleway" panose="020B0503030101060003" pitchFamily="34" charset="0"/>
              </a:rPr>
              <a:t>vie privée, gestion des données</a:t>
            </a:r>
            <a:br>
              <a:rPr lang="fr-FR" sz="2000" dirty="0">
                <a:latin typeface="Raleway" panose="020B0503030101060003" pitchFamily="34" charset="0"/>
              </a:rPr>
            </a:br>
            <a:r>
              <a:rPr lang="fr-FR" sz="2000" dirty="0">
                <a:latin typeface="Raleway" panose="020B0503030101060003" pitchFamily="34" charset="0"/>
              </a:rPr>
              <a:t>protection de l’environnement…</a:t>
            </a:r>
          </a:p>
        </p:txBody>
      </p:sp>
      <p:sp>
        <p:nvSpPr>
          <p:cNvPr id="32" name="Rectangle 31">
            <a:extLst>
              <a:ext uri="{FF2B5EF4-FFF2-40B4-BE49-F238E27FC236}">
                <a16:creationId xmlns:a16="http://schemas.microsoft.com/office/drawing/2014/main" id="{BD85DE03-3630-4BFC-A952-99B3E2E5E84E}"/>
              </a:ext>
            </a:extLst>
          </p:cNvPr>
          <p:cNvSpPr/>
          <p:nvPr/>
        </p:nvSpPr>
        <p:spPr>
          <a:xfrm>
            <a:off x="7475591" y="4933053"/>
            <a:ext cx="3728906" cy="707886"/>
          </a:xfrm>
          <a:prstGeom prst="rect">
            <a:avLst/>
          </a:prstGeom>
        </p:spPr>
        <p:txBody>
          <a:bodyPr wrap="none">
            <a:spAutoFit/>
          </a:bodyPr>
          <a:lstStyle/>
          <a:p>
            <a:r>
              <a:rPr lang="fr-FR" sz="2000" dirty="0">
                <a:latin typeface="Raleway" panose="020B0503030101060003" pitchFamily="34" charset="0"/>
              </a:rPr>
              <a:t>problèmes techniques,</a:t>
            </a:r>
            <a:br>
              <a:rPr lang="fr-FR" sz="2000" dirty="0">
                <a:latin typeface="Raleway" panose="020B0503030101060003" pitchFamily="34" charset="0"/>
              </a:rPr>
            </a:br>
            <a:r>
              <a:rPr lang="fr-FR" sz="2000" dirty="0">
                <a:latin typeface="Raleway" panose="020B0503030101060003" pitchFamily="34" charset="0"/>
              </a:rPr>
              <a:t>identification de ses lacunes… </a:t>
            </a:r>
          </a:p>
        </p:txBody>
      </p:sp>
      <p:cxnSp>
        <p:nvCxnSpPr>
          <p:cNvPr id="51" name="Connecteur droit avec flèche 12">
            <a:extLst>
              <a:ext uri="{FF2B5EF4-FFF2-40B4-BE49-F238E27FC236}">
                <a16:creationId xmlns:a16="http://schemas.microsoft.com/office/drawing/2014/main" id="{80A2A013-90E4-41BE-BF1B-7D793998C041}"/>
              </a:ext>
            </a:extLst>
          </p:cNvPr>
          <p:cNvCxnSpPr>
            <a:cxnSpLocks/>
          </p:cNvCxnSpPr>
          <p:nvPr/>
        </p:nvCxnSpPr>
        <p:spPr>
          <a:xfrm>
            <a:off x="6178329" y="3073411"/>
            <a:ext cx="1210174" cy="504"/>
          </a:xfrm>
          <a:prstGeom prst="straightConnector1">
            <a:avLst/>
          </a:prstGeom>
          <a:ln w="28575">
            <a:solidFill>
              <a:srgbClr val="E95D38"/>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12">
            <a:extLst>
              <a:ext uri="{FF2B5EF4-FFF2-40B4-BE49-F238E27FC236}">
                <a16:creationId xmlns:a16="http://schemas.microsoft.com/office/drawing/2014/main" id="{1528252F-9ACE-430A-8E3D-A43BC052DA00}"/>
              </a:ext>
            </a:extLst>
          </p:cNvPr>
          <p:cNvCxnSpPr>
            <a:cxnSpLocks/>
          </p:cNvCxnSpPr>
          <p:nvPr/>
        </p:nvCxnSpPr>
        <p:spPr>
          <a:xfrm>
            <a:off x="6178329" y="3806313"/>
            <a:ext cx="1210174" cy="504"/>
          </a:xfrm>
          <a:prstGeom prst="straightConnector1">
            <a:avLst/>
          </a:prstGeom>
          <a:ln w="28575">
            <a:solidFill>
              <a:srgbClr val="E95D38"/>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12">
            <a:extLst>
              <a:ext uri="{FF2B5EF4-FFF2-40B4-BE49-F238E27FC236}">
                <a16:creationId xmlns:a16="http://schemas.microsoft.com/office/drawing/2014/main" id="{A3153699-CB57-4D0B-88E5-A15422111E00}"/>
              </a:ext>
            </a:extLst>
          </p:cNvPr>
          <p:cNvCxnSpPr>
            <a:cxnSpLocks/>
          </p:cNvCxnSpPr>
          <p:nvPr/>
        </p:nvCxnSpPr>
        <p:spPr>
          <a:xfrm>
            <a:off x="6178329" y="4583257"/>
            <a:ext cx="1210174" cy="504"/>
          </a:xfrm>
          <a:prstGeom prst="straightConnector1">
            <a:avLst/>
          </a:prstGeom>
          <a:ln w="28575">
            <a:solidFill>
              <a:srgbClr val="E95D38"/>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12">
            <a:extLst>
              <a:ext uri="{FF2B5EF4-FFF2-40B4-BE49-F238E27FC236}">
                <a16:creationId xmlns:a16="http://schemas.microsoft.com/office/drawing/2014/main" id="{E9FAB0AA-6AFA-4B7A-BAAD-94CFBF7CB70A}"/>
              </a:ext>
            </a:extLst>
          </p:cNvPr>
          <p:cNvCxnSpPr>
            <a:cxnSpLocks/>
          </p:cNvCxnSpPr>
          <p:nvPr/>
        </p:nvCxnSpPr>
        <p:spPr>
          <a:xfrm>
            <a:off x="6178329" y="5292939"/>
            <a:ext cx="1210174" cy="504"/>
          </a:xfrm>
          <a:prstGeom prst="straightConnector1">
            <a:avLst/>
          </a:prstGeom>
          <a:ln w="28575">
            <a:solidFill>
              <a:srgbClr val="E95D38"/>
            </a:solidFill>
            <a:tailEnd type="triangle"/>
          </a:ln>
        </p:spPr>
        <p:style>
          <a:lnRef idx="1">
            <a:schemeClr val="accent1"/>
          </a:lnRef>
          <a:fillRef idx="0">
            <a:schemeClr val="accent1"/>
          </a:fillRef>
          <a:effectRef idx="0">
            <a:schemeClr val="accent1"/>
          </a:effectRef>
          <a:fontRef idx="minor">
            <a:schemeClr val="tx1"/>
          </a:fontRef>
        </p:style>
      </p:cxnSp>
      <p:sp>
        <p:nvSpPr>
          <p:cNvPr id="56" name="Titre 1">
            <a:extLst>
              <a:ext uri="{FF2B5EF4-FFF2-40B4-BE49-F238E27FC236}">
                <a16:creationId xmlns:a16="http://schemas.microsoft.com/office/drawing/2014/main" id="{A75BF70D-23FB-4D25-A091-31B73C714546}"/>
              </a:ext>
            </a:extLst>
          </p:cNvPr>
          <p:cNvSpPr txBox="1">
            <a:spLocks/>
          </p:cNvSpPr>
          <p:nvPr/>
        </p:nvSpPr>
        <p:spPr>
          <a:xfrm>
            <a:off x="3011262" y="389239"/>
            <a:ext cx="5954030" cy="7343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latin typeface="Raleway" panose="020B0503030101060003" pitchFamily="34" charset="0"/>
                <a:cs typeface="Futura Medium" panose="020B0602020204020303" pitchFamily="34" charset="-79"/>
              </a:rPr>
              <a:t>En résumé</a:t>
            </a:r>
          </a:p>
        </p:txBody>
      </p:sp>
    </p:spTree>
    <p:extLst>
      <p:ext uri="{BB962C8B-B14F-4D97-AF65-F5344CB8AC3E}">
        <p14:creationId xmlns:p14="http://schemas.microsoft.com/office/powerpoint/2010/main" val="216008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logo-digital travelers-01_original.png">
            <a:extLst>
              <a:ext uri="{FF2B5EF4-FFF2-40B4-BE49-F238E27FC236}">
                <a16:creationId xmlns:a16="http://schemas.microsoft.com/office/drawing/2014/main" id="{40D3B03D-6383-4D43-BC32-11AC5C645243}"/>
              </a:ext>
            </a:extLst>
          </p:cNvPr>
          <p:cNvPicPr>
            <a:picLocks noChangeAspect="1"/>
          </p:cNvPicPr>
          <p:nvPr/>
        </p:nvPicPr>
        <p:blipFill>
          <a:blip r:embed="rId3" cstate="print"/>
          <a:stretch>
            <a:fillRect/>
          </a:stretch>
        </p:blipFill>
        <p:spPr>
          <a:xfrm>
            <a:off x="10479188" y="62540"/>
            <a:ext cx="1664010" cy="529555"/>
          </a:xfrm>
          <a:prstGeom prst="rect">
            <a:avLst/>
          </a:prstGeom>
        </p:spPr>
      </p:pic>
      <p:sp>
        <p:nvSpPr>
          <p:cNvPr id="16" name="Flowchart: Data 15">
            <a:extLst>
              <a:ext uri="{FF2B5EF4-FFF2-40B4-BE49-F238E27FC236}">
                <a16:creationId xmlns:a16="http://schemas.microsoft.com/office/drawing/2014/main" id="{932186D5-E04C-4BC6-884C-F45867E392EF}"/>
              </a:ext>
            </a:extLst>
          </p:cNvPr>
          <p:cNvSpPr/>
          <p:nvPr/>
        </p:nvSpPr>
        <p:spPr>
          <a:xfrm rot="20179531">
            <a:off x="-249860" y="-516699"/>
            <a:ext cx="1666835" cy="749761"/>
          </a:xfrm>
          <a:prstGeom prst="flowChartInputOutput">
            <a:avLst/>
          </a:prstGeom>
          <a:solidFill>
            <a:srgbClr val="4E7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7" name="Picture 16" descr="A close up of a sign&#10;&#10;Description automatically generated">
            <a:extLst>
              <a:ext uri="{FF2B5EF4-FFF2-40B4-BE49-F238E27FC236}">
                <a16:creationId xmlns:a16="http://schemas.microsoft.com/office/drawing/2014/main" id="{3F27E574-E9C3-4A50-B42A-9F6062105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2" y="327318"/>
            <a:ext cx="962896" cy="541629"/>
          </a:xfrm>
          <a:prstGeom prst="rect">
            <a:avLst/>
          </a:prstGeom>
        </p:spPr>
      </p:pic>
      <p:sp>
        <p:nvSpPr>
          <p:cNvPr id="18" name="Flowchart: Data 17">
            <a:extLst>
              <a:ext uri="{FF2B5EF4-FFF2-40B4-BE49-F238E27FC236}">
                <a16:creationId xmlns:a16="http://schemas.microsoft.com/office/drawing/2014/main" id="{80F74423-FF4D-4EEF-8899-238C85D491EE}"/>
              </a:ext>
            </a:extLst>
          </p:cNvPr>
          <p:cNvSpPr/>
          <p:nvPr/>
        </p:nvSpPr>
        <p:spPr>
          <a:xfrm rot="20179531">
            <a:off x="5442967" y="9659710"/>
            <a:ext cx="1666835" cy="749761"/>
          </a:xfrm>
          <a:prstGeom prst="flowChartInputOutput">
            <a:avLst/>
          </a:prstGeom>
          <a:solidFill>
            <a:srgbClr val="E9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re 1">
            <a:extLst>
              <a:ext uri="{FF2B5EF4-FFF2-40B4-BE49-F238E27FC236}">
                <a16:creationId xmlns:a16="http://schemas.microsoft.com/office/drawing/2014/main" id="{CC44950E-DCAC-4F63-AF11-B359258FACC2}"/>
              </a:ext>
            </a:extLst>
          </p:cNvPr>
          <p:cNvSpPr txBox="1">
            <a:spLocks/>
          </p:cNvSpPr>
          <p:nvPr/>
        </p:nvSpPr>
        <p:spPr>
          <a:xfrm>
            <a:off x="2881763" y="241953"/>
            <a:ext cx="5954030" cy="7343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latin typeface="Raleway" panose="020B0503030101060003" pitchFamily="34" charset="0"/>
                <a:cs typeface="Futura Medium" panose="020B0602020204020303" pitchFamily="34" charset="-79"/>
              </a:rPr>
              <a:t>En détails</a:t>
            </a:r>
          </a:p>
        </p:txBody>
      </p:sp>
      <p:graphicFrame>
        <p:nvGraphicFramePr>
          <p:cNvPr id="5" name="Tableau 3">
            <a:extLst>
              <a:ext uri="{FF2B5EF4-FFF2-40B4-BE49-F238E27FC236}">
                <a16:creationId xmlns:a16="http://schemas.microsoft.com/office/drawing/2014/main" id="{B5930EF2-3003-4FCE-8C59-91FA32D7538A}"/>
              </a:ext>
            </a:extLst>
          </p:cNvPr>
          <p:cNvGraphicFramePr>
            <a:graphicFrameLocks noGrp="1"/>
          </p:cNvGraphicFramePr>
          <p:nvPr>
            <p:extLst>
              <p:ext uri="{D42A27DB-BD31-4B8C-83A1-F6EECF244321}">
                <p14:modId xmlns:p14="http://schemas.microsoft.com/office/powerpoint/2010/main" val="2063467560"/>
              </p:ext>
            </p:extLst>
          </p:nvPr>
        </p:nvGraphicFramePr>
        <p:xfrm>
          <a:off x="250785" y="1217620"/>
          <a:ext cx="11690430" cy="5577840"/>
        </p:xfrm>
        <a:graphic>
          <a:graphicData uri="http://schemas.openxmlformats.org/drawingml/2006/table">
            <a:tbl>
              <a:tblPr bandRow="1">
                <a:tableStyleId>{D27102A9-8310-4765-A935-A1911B00CA55}</a:tableStyleId>
              </a:tblPr>
              <a:tblGrid>
                <a:gridCol w="5845215">
                  <a:extLst>
                    <a:ext uri="{9D8B030D-6E8A-4147-A177-3AD203B41FA5}">
                      <a16:colId xmlns:a16="http://schemas.microsoft.com/office/drawing/2014/main" val="743872140"/>
                    </a:ext>
                  </a:extLst>
                </a:gridCol>
                <a:gridCol w="5845215">
                  <a:extLst>
                    <a:ext uri="{9D8B030D-6E8A-4147-A177-3AD203B41FA5}">
                      <a16:colId xmlns:a16="http://schemas.microsoft.com/office/drawing/2014/main" val="284355625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latin typeface="Raleway" panose="020B0503030101060003" pitchFamily="34" charset="0"/>
                        </a:rPr>
                        <a:t>1. Information et maitrise des données </a:t>
                      </a:r>
                    </a:p>
                    <a:p>
                      <a:endParaRPr lang="fr-FR" b="1"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7E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Raleway" panose="020B0503030101060003" pitchFamily="34" charset="0"/>
                        </a:rPr>
                        <a:t>1.1 Navigation, recherche, filtrage des données, des informations et du contenu numérique 
1.2 Évaluation des données, de l’information et du contenu numérique 
1.3 Gestion des données, de l’information et du contenu numérique </a:t>
                      </a:r>
                      <a:endParaRPr lang="fr-FR" sz="1400" b="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7E0">
                        <a:alpha val="20000"/>
                      </a:srgbClr>
                    </a:solidFill>
                  </a:tcPr>
                </a:tc>
                <a:extLst>
                  <a:ext uri="{0D108BD9-81ED-4DB2-BD59-A6C34878D82A}">
                    <a16:rowId xmlns:a16="http://schemas.microsoft.com/office/drawing/2014/main" val="29929040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latin typeface="Raleway" panose="020B0503030101060003" pitchFamily="34" charset="0"/>
                        </a:rPr>
                        <a:t>2. Communication et collaboration </a:t>
                      </a:r>
                    </a:p>
                    <a:p>
                      <a:endParaRPr lang="fr-FR" b="1"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Raleway" panose="020B0503030101060003" pitchFamily="34" charset="0"/>
                        </a:rPr>
                        <a:t>2.1 Interagir grâce aux technologies numériques 
2.2 Partager via les technologies numériques 
2.3 S’engager dans la citoyenneté grâce aux technologies numériques 
2.4 Collaborer par le biais des technologies numériques 
2.5 Netiquette 
2.6 Gestion de l’identité numérique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10314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latin typeface="Raleway" panose="020B0503030101060003" pitchFamily="34" charset="0"/>
                        </a:rPr>
                        <a:t>3. Création de contenu numérique </a:t>
                      </a:r>
                    </a:p>
                    <a:p>
                      <a:endParaRPr lang="fr-FR" b="1"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7E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Raleway" panose="020B0503030101060003" pitchFamily="34" charset="0"/>
                        </a:rPr>
                        <a:t>3.1 Développement de contenu numérique 
3.2 Intégration et réappropriation du contenu numérique 
3.3 Droit d’auteur et licences
3.4 Programmation</a:t>
                      </a:r>
                      <a:endParaRPr lang="en-BE"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7E0">
                        <a:alpha val="20000"/>
                      </a:srgbClr>
                    </a:solidFill>
                  </a:tcPr>
                </a:tc>
                <a:extLst>
                  <a:ext uri="{0D108BD9-81ED-4DB2-BD59-A6C34878D82A}">
                    <a16:rowId xmlns:a16="http://schemas.microsoft.com/office/drawing/2014/main" val="3699906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latin typeface="Raleway" panose="020B0503030101060003" pitchFamily="34" charset="0"/>
                        </a:rPr>
                        <a:t>4. Sécurité </a:t>
                      </a:r>
                    </a:p>
                    <a:p>
                      <a:endParaRPr lang="fr-FR" b="1"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Raleway" panose="020B0503030101060003" pitchFamily="34" charset="0"/>
                        </a:rPr>
                        <a:t>4.1 Dispositifs de protection 
4.2 Protection des données personnelles et de la vie privée 
4.3 Protection de la santé et du bien-être 
4.4 Protection de l’environnement </a:t>
                      </a:r>
                      <a:endParaRPr lang="en-US"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500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latin typeface="Raleway" panose="020B0503030101060003" pitchFamily="34" charset="0"/>
                        </a:rPr>
                        <a:t>5. Résolution de problèmes </a:t>
                      </a:r>
                    </a:p>
                    <a:p>
                      <a:endParaRPr lang="fr-FR" b="1"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7E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Raleway" panose="020B0503030101060003" pitchFamily="34" charset="0"/>
                        </a:rPr>
                        <a:t>5.1 Résoudre les problèmes techniques 
5.2 Identifier ses besoins et les réponses technologiques ad hoc
5.3 Utiliser les technologies numériques de façon créative
5.4 Identifier ses lacunes en matière de compétences numériques</a:t>
                      </a:r>
                      <a:endParaRPr lang="en-BE"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7E0">
                        <a:alpha val="20000"/>
                      </a:srgbClr>
                    </a:solidFill>
                  </a:tcPr>
                </a:tc>
                <a:extLst>
                  <a:ext uri="{0D108BD9-81ED-4DB2-BD59-A6C34878D82A}">
                    <a16:rowId xmlns:a16="http://schemas.microsoft.com/office/drawing/2014/main" val="922861448"/>
                  </a:ext>
                </a:extLst>
              </a:tr>
            </a:tbl>
          </a:graphicData>
        </a:graphic>
      </p:graphicFrame>
    </p:spTree>
    <p:extLst>
      <p:ext uri="{BB962C8B-B14F-4D97-AF65-F5344CB8AC3E}">
        <p14:creationId xmlns:p14="http://schemas.microsoft.com/office/powerpoint/2010/main" val="340850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F712F4F-9F93-4C69-AFBF-343220BFB046}"/>
              </a:ext>
            </a:extLst>
          </p:cNvPr>
          <p:cNvGrpSpPr/>
          <p:nvPr/>
        </p:nvGrpSpPr>
        <p:grpSpPr>
          <a:xfrm>
            <a:off x="4549968" y="4349432"/>
            <a:ext cx="7642032" cy="2415093"/>
            <a:chOff x="3653385" y="2035343"/>
            <a:chExt cx="7642032" cy="2415093"/>
          </a:xfrm>
        </p:grpSpPr>
        <p:pic>
          <p:nvPicPr>
            <p:cNvPr id="2" name="Image 1" descr="logo-digital travelers-01_original.png">
              <a:extLst>
                <a:ext uri="{FF2B5EF4-FFF2-40B4-BE49-F238E27FC236}">
                  <a16:creationId xmlns:a16="http://schemas.microsoft.com/office/drawing/2014/main" id="{2C3A6981-F692-4594-8123-130CBFD01BBB}"/>
                </a:ext>
              </a:extLst>
            </p:cNvPr>
            <p:cNvPicPr>
              <a:picLocks noChangeAspect="1"/>
            </p:cNvPicPr>
            <p:nvPr/>
          </p:nvPicPr>
          <p:blipFill rotWithShape="1">
            <a:blip r:embed="rId2" cstate="print"/>
            <a:srcRect l="79003"/>
            <a:stretch/>
          </p:blipFill>
          <p:spPr>
            <a:xfrm>
              <a:off x="9698259" y="2035343"/>
              <a:ext cx="1597158" cy="2415093"/>
            </a:xfrm>
            <a:prstGeom prst="rect">
              <a:avLst/>
            </a:prstGeom>
          </p:spPr>
        </p:pic>
        <p:sp>
          <p:nvSpPr>
            <p:cNvPr id="5" name="TextBox 4">
              <a:extLst>
                <a:ext uri="{FF2B5EF4-FFF2-40B4-BE49-F238E27FC236}">
                  <a16:creationId xmlns:a16="http://schemas.microsoft.com/office/drawing/2014/main" id="{FC2FCDAC-F3E9-4CBF-BAA0-D5921F4BD7EB}"/>
                </a:ext>
              </a:extLst>
            </p:cNvPr>
            <p:cNvSpPr txBox="1"/>
            <p:nvPr/>
          </p:nvSpPr>
          <p:spPr>
            <a:xfrm>
              <a:off x="5713243" y="3242889"/>
              <a:ext cx="4120039" cy="1015663"/>
            </a:xfrm>
            <a:prstGeom prst="rect">
              <a:avLst/>
            </a:prstGeom>
            <a:noFill/>
          </p:spPr>
          <p:txBody>
            <a:bodyPr wrap="none" rtlCol="0">
              <a:spAutoFit/>
            </a:bodyPr>
            <a:lstStyle/>
            <a:p>
              <a:r>
                <a:rPr lang="en-US" sz="6000" b="1" i="1" dirty="0" err="1">
                  <a:solidFill>
                    <a:srgbClr val="E95D38"/>
                  </a:solidFill>
                  <a:latin typeface="Raleway" panose="020B0503030101060003" pitchFamily="34" charset="0"/>
                </a:rPr>
                <a:t>d’expertise</a:t>
              </a:r>
              <a:endParaRPr lang="en-BE" sz="6000" b="1" i="1" dirty="0">
                <a:solidFill>
                  <a:srgbClr val="E95D38"/>
                </a:solidFill>
                <a:latin typeface="Raleway" panose="020B0503030101060003" pitchFamily="34" charset="0"/>
              </a:endParaRPr>
            </a:p>
          </p:txBody>
        </p:sp>
        <p:sp>
          <p:nvSpPr>
            <p:cNvPr id="11" name="TextBox 10">
              <a:extLst>
                <a:ext uri="{FF2B5EF4-FFF2-40B4-BE49-F238E27FC236}">
                  <a16:creationId xmlns:a16="http://schemas.microsoft.com/office/drawing/2014/main" id="{5B672737-0A42-491C-B663-F2D56D2E8884}"/>
                </a:ext>
              </a:extLst>
            </p:cNvPr>
            <p:cNvSpPr txBox="1"/>
            <p:nvPr/>
          </p:nvSpPr>
          <p:spPr>
            <a:xfrm>
              <a:off x="3653385" y="2074032"/>
              <a:ext cx="6179897" cy="1200329"/>
            </a:xfrm>
            <a:prstGeom prst="rect">
              <a:avLst/>
            </a:prstGeom>
            <a:noFill/>
          </p:spPr>
          <p:txBody>
            <a:bodyPr wrap="none" rtlCol="0">
              <a:spAutoFit/>
            </a:bodyPr>
            <a:lstStyle/>
            <a:p>
              <a:r>
                <a:rPr lang="en-US" sz="7200" b="1" dirty="0">
                  <a:solidFill>
                    <a:srgbClr val="363E5D"/>
                  </a:solidFill>
                  <a:latin typeface="Raleway" panose="020B0503030101060003" pitchFamily="34" charset="0"/>
                  <a:cs typeface="Arial" panose="020B0604020202020204" pitchFamily="34" charset="0"/>
                </a:rPr>
                <a:t>Les 8 </a:t>
              </a:r>
              <a:r>
                <a:rPr lang="en-US" sz="7200" b="1" dirty="0" err="1">
                  <a:solidFill>
                    <a:srgbClr val="363E5D"/>
                  </a:solidFill>
                  <a:latin typeface="Raleway" panose="020B0503030101060003" pitchFamily="34" charset="0"/>
                  <a:cs typeface="Arial" panose="020B0604020202020204" pitchFamily="34" charset="0"/>
                </a:rPr>
                <a:t>niveaux</a:t>
              </a:r>
              <a:endParaRPr lang="en-BE" sz="7200" b="1" dirty="0">
                <a:solidFill>
                  <a:srgbClr val="363E5D"/>
                </a:solidFill>
                <a:latin typeface="Raleway" panose="020B0503030101060003" pitchFamily="34" charset="0"/>
                <a:cs typeface="Arial" panose="020B0604020202020204" pitchFamily="34" charset="0"/>
              </a:endParaRPr>
            </a:p>
          </p:txBody>
        </p:sp>
      </p:grpSp>
    </p:spTree>
    <p:extLst>
      <p:ext uri="{BB962C8B-B14F-4D97-AF65-F5344CB8AC3E}">
        <p14:creationId xmlns:p14="http://schemas.microsoft.com/office/powerpoint/2010/main" val="59340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logo-digital travelers-01_original.png">
            <a:extLst>
              <a:ext uri="{FF2B5EF4-FFF2-40B4-BE49-F238E27FC236}">
                <a16:creationId xmlns:a16="http://schemas.microsoft.com/office/drawing/2014/main" id="{40D3B03D-6383-4D43-BC32-11AC5C645243}"/>
              </a:ext>
            </a:extLst>
          </p:cNvPr>
          <p:cNvPicPr>
            <a:picLocks noChangeAspect="1"/>
          </p:cNvPicPr>
          <p:nvPr/>
        </p:nvPicPr>
        <p:blipFill>
          <a:blip r:embed="rId3" cstate="print"/>
          <a:stretch>
            <a:fillRect/>
          </a:stretch>
        </p:blipFill>
        <p:spPr>
          <a:xfrm>
            <a:off x="10479188" y="62540"/>
            <a:ext cx="1664010" cy="529555"/>
          </a:xfrm>
          <a:prstGeom prst="rect">
            <a:avLst/>
          </a:prstGeom>
        </p:spPr>
      </p:pic>
      <p:sp>
        <p:nvSpPr>
          <p:cNvPr id="16" name="Flowchart: Data 15">
            <a:extLst>
              <a:ext uri="{FF2B5EF4-FFF2-40B4-BE49-F238E27FC236}">
                <a16:creationId xmlns:a16="http://schemas.microsoft.com/office/drawing/2014/main" id="{932186D5-E04C-4BC6-884C-F45867E392EF}"/>
              </a:ext>
            </a:extLst>
          </p:cNvPr>
          <p:cNvSpPr/>
          <p:nvPr/>
        </p:nvSpPr>
        <p:spPr>
          <a:xfrm rot="20179531">
            <a:off x="-249860" y="-516699"/>
            <a:ext cx="1666835" cy="749761"/>
          </a:xfrm>
          <a:prstGeom prst="flowChartInputOutput">
            <a:avLst/>
          </a:prstGeom>
          <a:solidFill>
            <a:srgbClr val="4E7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7" name="Picture 16" descr="A close up of a sign&#10;&#10;Description automatically generated">
            <a:extLst>
              <a:ext uri="{FF2B5EF4-FFF2-40B4-BE49-F238E27FC236}">
                <a16:creationId xmlns:a16="http://schemas.microsoft.com/office/drawing/2014/main" id="{3F27E574-E9C3-4A50-B42A-9F6062105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2" y="327318"/>
            <a:ext cx="962896" cy="541629"/>
          </a:xfrm>
          <a:prstGeom prst="rect">
            <a:avLst/>
          </a:prstGeom>
        </p:spPr>
      </p:pic>
      <p:sp>
        <p:nvSpPr>
          <p:cNvPr id="18" name="Flowchart: Data 17">
            <a:extLst>
              <a:ext uri="{FF2B5EF4-FFF2-40B4-BE49-F238E27FC236}">
                <a16:creationId xmlns:a16="http://schemas.microsoft.com/office/drawing/2014/main" id="{80F74423-FF4D-4EEF-8899-238C85D491EE}"/>
              </a:ext>
            </a:extLst>
          </p:cNvPr>
          <p:cNvSpPr/>
          <p:nvPr/>
        </p:nvSpPr>
        <p:spPr>
          <a:xfrm rot="20179531">
            <a:off x="5442967" y="9659710"/>
            <a:ext cx="1666835" cy="749761"/>
          </a:xfrm>
          <a:prstGeom prst="flowChartInputOutput">
            <a:avLst/>
          </a:prstGeom>
          <a:solidFill>
            <a:srgbClr val="E9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Rectangle 1">
            <a:extLst>
              <a:ext uri="{FF2B5EF4-FFF2-40B4-BE49-F238E27FC236}">
                <a16:creationId xmlns:a16="http://schemas.microsoft.com/office/drawing/2014/main" id="{821495C2-6061-41C9-B678-2176101249EF}"/>
              </a:ext>
            </a:extLst>
          </p:cNvPr>
          <p:cNvSpPr/>
          <p:nvPr/>
        </p:nvSpPr>
        <p:spPr>
          <a:xfrm>
            <a:off x="901908" y="2621054"/>
            <a:ext cx="1786066" cy="1015663"/>
          </a:xfrm>
          <a:prstGeom prst="rect">
            <a:avLst/>
          </a:prstGeom>
        </p:spPr>
        <p:txBody>
          <a:bodyPr wrap="none">
            <a:spAutoFit/>
          </a:bodyPr>
          <a:lstStyle/>
          <a:p>
            <a:r>
              <a:rPr lang="fr-FR" sz="3000" b="1" dirty="0">
                <a:latin typeface="Raleway" panose="020B0503030101060003" pitchFamily="34" charset="0"/>
              </a:rPr>
              <a:t>Niveau </a:t>
            </a:r>
            <a:r>
              <a:rPr lang="fr-FR" sz="3000" b="1" dirty="0">
                <a:solidFill>
                  <a:srgbClr val="4D72B1"/>
                </a:solidFill>
                <a:latin typeface="Raleway" panose="020B0503030101060003" pitchFamily="34" charset="0"/>
              </a:rPr>
              <a:t>1</a:t>
            </a:r>
          </a:p>
          <a:p>
            <a:r>
              <a:rPr lang="fr-FR" sz="3000" b="1" dirty="0">
                <a:latin typeface="Raleway" panose="020B0503030101060003" pitchFamily="34" charset="0"/>
              </a:rPr>
              <a:t>Niveau </a:t>
            </a:r>
            <a:r>
              <a:rPr lang="fr-FR" sz="3000" b="1" dirty="0">
                <a:solidFill>
                  <a:srgbClr val="4D72B1"/>
                </a:solidFill>
                <a:latin typeface="Raleway" panose="020B0503030101060003" pitchFamily="34" charset="0"/>
              </a:rPr>
              <a:t>2</a:t>
            </a:r>
          </a:p>
        </p:txBody>
      </p:sp>
      <p:sp>
        <p:nvSpPr>
          <p:cNvPr id="3" name="Rectangle 2">
            <a:extLst>
              <a:ext uri="{FF2B5EF4-FFF2-40B4-BE49-F238E27FC236}">
                <a16:creationId xmlns:a16="http://schemas.microsoft.com/office/drawing/2014/main" id="{EAFD3B97-92EC-4A3D-81C2-F58F0B44C1D4}"/>
              </a:ext>
            </a:extLst>
          </p:cNvPr>
          <p:cNvSpPr/>
          <p:nvPr/>
        </p:nvSpPr>
        <p:spPr>
          <a:xfrm>
            <a:off x="3857971" y="2621053"/>
            <a:ext cx="1789272" cy="1015663"/>
          </a:xfrm>
          <a:prstGeom prst="rect">
            <a:avLst/>
          </a:prstGeom>
        </p:spPr>
        <p:txBody>
          <a:bodyPr wrap="none">
            <a:spAutoFit/>
          </a:bodyPr>
          <a:lstStyle/>
          <a:p>
            <a:r>
              <a:rPr lang="fr-FR" sz="3000" b="1" dirty="0">
                <a:latin typeface="Raleway" panose="020B0503030101060003" pitchFamily="34" charset="0"/>
              </a:rPr>
              <a:t>Niveau </a:t>
            </a:r>
            <a:r>
              <a:rPr lang="fr-FR" sz="3000" b="1" dirty="0">
                <a:solidFill>
                  <a:srgbClr val="4D72B1"/>
                </a:solidFill>
                <a:latin typeface="Raleway" panose="020B0503030101060003" pitchFamily="34" charset="0"/>
              </a:rPr>
              <a:t>3</a:t>
            </a:r>
          </a:p>
          <a:p>
            <a:r>
              <a:rPr lang="fr-FR" sz="3000" b="1" dirty="0">
                <a:latin typeface="Raleway" panose="020B0503030101060003" pitchFamily="34" charset="0"/>
              </a:rPr>
              <a:t>Niveau </a:t>
            </a:r>
            <a:r>
              <a:rPr lang="fr-FR" sz="3000" b="1" dirty="0">
                <a:solidFill>
                  <a:srgbClr val="4D72B1"/>
                </a:solidFill>
                <a:latin typeface="Raleway" panose="020B0503030101060003" pitchFamily="34" charset="0"/>
              </a:rPr>
              <a:t>4</a:t>
            </a:r>
          </a:p>
        </p:txBody>
      </p:sp>
      <p:sp>
        <p:nvSpPr>
          <p:cNvPr id="5" name="Rectangle 4">
            <a:extLst>
              <a:ext uri="{FF2B5EF4-FFF2-40B4-BE49-F238E27FC236}">
                <a16:creationId xmlns:a16="http://schemas.microsoft.com/office/drawing/2014/main" id="{2D07B793-73F2-46A3-885F-2FE27C25BF21}"/>
              </a:ext>
            </a:extLst>
          </p:cNvPr>
          <p:cNvSpPr/>
          <p:nvPr/>
        </p:nvSpPr>
        <p:spPr>
          <a:xfrm>
            <a:off x="6814034" y="2621052"/>
            <a:ext cx="1803699" cy="1015663"/>
          </a:xfrm>
          <a:prstGeom prst="rect">
            <a:avLst/>
          </a:prstGeom>
        </p:spPr>
        <p:txBody>
          <a:bodyPr wrap="none">
            <a:spAutoFit/>
          </a:bodyPr>
          <a:lstStyle/>
          <a:p>
            <a:r>
              <a:rPr lang="fr-FR" sz="3000" b="1" dirty="0">
                <a:latin typeface="Raleway" panose="020B0503030101060003" pitchFamily="34" charset="0"/>
              </a:rPr>
              <a:t>Niveau </a:t>
            </a:r>
            <a:r>
              <a:rPr lang="fr-FR" sz="3000" b="1" dirty="0">
                <a:solidFill>
                  <a:srgbClr val="4D72B1"/>
                </a:solidFill>
                <a:latin typeface="Raleway" panose="020B0503030101060003" pitchFamily="34" charset="0"/>
              </a:rPr>
              <a:t>5</a:t>
            </a:r>
          </a:p>
          <a:p>
            <a:r>
              <a:rPr lang="fr-FR" sz="3000" b="1" dirty="0">
                <a:latin typeface="Raleway" panose="020B0503030101060003" pitchFamily="34" charset="0"/>
              </a:rPr>
              <a:t>Niveau </a:t>
            </a:r>
            <a:r>
              <a:rPr lang="fr-FR" sz="3000" b="1" dirty="0">
                <a:solidFill>
                  <a:srgbClr val="4D72B1"/>
                </a:solidFill>
                <a:latin typeface="Raleway" panose="020B0503030101060003" pitchFamily="34" charset="0"/>
              </a:rPr>
              <a:t>6</a:t>
            </a:r>
          </a:p>
        </p:txBody>
      </p:sp>
      <p:sp>
        <p:nvSpPr>
          <p:cNvPr id="7" name="Rectangle 6">
            <a:extLst>
              <a:ext uri="{FF2B5EF4-FFF2-40B4-BE49-F238E27FC236}">
                <a16:creationId xmlns:a16="http://schemas.microsoft.com/office/drawing/2014/main" id="{6C7ACFEC-FE40-4D09-90C2-12EA15A68297}"/>
              </a:ext>
            </a:extLst>
          </p:cNvPr>
          <p:cNvSpPr/>
          <p:nvPr/>
        </p:nvSpPr>
        <p:spPr>
          <a:xfrm>
            <a:off x="9770097" y="2621051"/>
            <a:ext cx="1802096" cy="1015663"/>
          </a:xfrm>
          <a:prstGeom prst="rect">
            <a:avLst/>
          </a:prstGeom>
        </p:spPr>
        <p:txBody>
          <a:bodyPr wrap="none">
            <a:spAutoFit/>
          </a:bodyPr>
          <a:lstStyle/>
          <a:p>
            <a:r>
              <a:rPr lang="fr-FR" sz="3000" b="1" dirty="0">
                <a:latin typeface="Raleway" panose="020B0503030101060003" pitchFamily="34" charset="0"/>
              </a:rPr>
              <a:t>Niveau </a:t>
            </a:r>
            <a:r>
              <a:rPr lang="fr-FR" sz="3000" b="1" dirty="0">
                <a:solidFill>
                  <a:srgbClr val="4D72B1"/>
                </a:solidFill>
                <a:latin typeface="Raleway" panose="020B0503030101060003" pitchFamily="34" charset="0"/>
              </a:rPr>
              <a:t>7</a:t>
            </a:r>
          </a:p>
          <a:p>
            <a:r>
              <a:rPr lang="fr-FR" sz="3000" b="1" dirty="0">
                <a:latin typeface="Raleway" panose="020B0503030101060003" pitchFamily="34" charset="0"/>
              </a:rPr>
              <a:t>Niveau </a:t>
            </a:r>
            <a:r>
              <a:rPr lang="fr-FR" sz="3000" b="1" dirty="0">
                <a:solidFill>
                  <a:srgbClr val="4D72B1"/>
                </a:solidFill>
                <a:latin typeface="Raleway" panose="020B0503030101060003" pitchFamily="34" charset="0"/>
              </a:rPr>
              <a:t>8</a:t>
            </a:r>
          </a:p>
        </p:txBody>
      </p:sp>
      <p:pic>
        <p:nvPicPr>
          <p:cNvPr id="9" name="Picture 2">
            <a:extLst>
              <a:ext uri="{FF2B5EF4-FFF2-40B4-BE49-F238E27FC236}">
                <a16:creationId xmlns:a16="http://schemas.microsoft.com/office/drawing/2014/main" id="{6E5F8CAF-A913-4EB8-99C9-61B2957C6FF2}"/>
              </a:ext>
            </a:extLst>
          </p:cNvPr>
          <p:cNvPicPr>
            <a:picLocks noChangeAspect="1"/>
          </p:cNvPicPr>
          <p:nvPr/>
        </p:nvPicPr>
        <p:blipFill rotWithShape="1">
          <a:blip r:embed="rId5"/>
          <a:srcRect t="4228" r="13421" b="8852"/>
          <a:stretch/>
        </p:blipFill>
        <p:spPr>
          <a:xfrm>
            <a:off x="838200" y="3734838"/>
            <a:ext cx="890306" cy="883939"/>
          </a:xfrm>
          <a:prstGeom prst="ellipse">
            <a:avLst/>
          </a:prstGeom>
        </p:spPr>
      </p:pic>
      <p:pic>
        <p:nvPicPr>
          <p:cNvPr id="11" name="Picture 6">
            <a:extLst>
              <a:ext uri="{FF2B5EF4-FFF2-40B4-BE49-F238E27FC236}">
                <a16:creationId xmlns:a16="http://schemas.microsoft.com/office/drawing/2014/main" id="{2194F82C-7726-4A5D-AFED-F5C231B895C0}"/>
              </a:ext>
            </a:extLst>
          </p:cNvPr>
          <p:cNvPicPr>
            <a:picLocks noChangeAspect="1"/>
          </p:cNvPicPr>
          <p:nvPr/>
        </p:nvPicPr>
        <p:blipFill rotWithShape="1">
          <a:blip r:embed="rId6"/>
          <a:srcRect l="4497" t="2922" r="15873" b="6556"/>
          <a:stretch/>
        </p:blipFill>
        <p:spPr>
          <a:xfrm>
            <a:off x="1802130" y="3734838"/>
            <a:ext cx="909801" cy="890306"/>
          </a:xfrm>
          <a:prstGeom prst="ellipse">
            <a:avLst/>
          </a:prstGeom>
        </p:spPr>
      </p:pic>
      <p:pic>
        <p:nvPicPr>
          <p:cNvPr id="13" name="Picture 8">
            <a:extLst>
              <a:ext uri="{FF2B5EF4-FFF2-40B4-BE49-F238E27FC236}">
                <a16:creationId xmlns:a16="http://schemas.microsoft.com/office/drawing/2014/main" id="{07EFA5BB-B76A-47A4-B75B-7D682581D321}"/>
              </a:ext>
            </a:extLst>
          </p:cNvPr>
          <p:cNvPicPr>
            <a:picLocks noChangeAspect="1"/>
          </p:cNvPicPr>
          <p:nvPr/>
        </p:nvPicPr>
        <p:blipFill rotWithShape="1">
          <a:blip r:embed="rId7"/>
          <a:srcRect l="6549" t="5097" r="13981" b="9693"/>
          <a:stretch/>
        </p:blipFill>
        <p:spPr>
          <a:xfrm>
            <a:off x="3793841" y="3728700"/>
            <a:ext cx="890304" cy="890304"/>
          </a:xfrm>
          <a:prstGeom prst="ellipse">
            <a:avLst/>
          </a:prstGeom>
        </p:spPr>
      </p:pic>
      <p:pic>
        <p:nvPicPr>
          <p:cNvPr id="15" name="Picture 12">
            <a:extLst>
              <a:ext uri="{FF2B5EF4-FFF2-40B4-BE49-F238E27FC236}">
                <a16:creationId xmlns:a16="http://schemas.microsoft.com/office/drawing/2014/main" id="{98E2EE95-3EF0-4312-A0F7-1A84705F7D4F}"/>
              </a:ext>
            </a:extLst>
          </p:cNvPr>
          <p:cNvPicPr>
            <a:picLocks noChangeAspect="1"/>
          </p:cNvPicPr>
          <p:nvPr/>
        </p:nvPicPr>
        <p:blipFill rotWithShape="1">
          <a:blip r:embed="rId8"/>
          <a:srcRect l="9820" t="5831" r="6821" b="5511"/>
          <a:stretch/>
        </p:blipFill>
        <p:spPr>
          <a:xfrm>
            <a:off x="4760739" y="3728700"/>
            <a:ext cx="890306" cy="890306"/>
          </a:xfrm>
          <a:prstGeom prst="ellipse">
            <a:avLst/>
          </a:prstGeom>
        </p:spPr>
      </p:pic>
      <p:pic>
        <p:nvPicPr>
          <p:cNvPr id="23" name="Picture 14">
            <a:extLst>
              <a:ext uri="{FF2B5EF4-FFF2-40B4-BE49-F238E27FC236}">
                <a16:creationId xmlns:a16="http://schemas.microsoft.com/office/drawing/2014/main" id="{A4CBFF6B-CFAD-4558-AF69-72D068B7AD12}"/>
              </a:ext>
            </a:extLst>
          </p:cNvPr>
          <p:cNvPicPr>
            <a:picLocks noChangeAspect="1"/>
          </p:cNvPicPr>
          <p:nvPr/>
        </p:nvPicPr>
        <p:blipFill rotWithShape="1">
          <a:blip r:embed="rId9"/>
          <a:srcRect l="5862" t="5026" r="9107" b="7042"/>
          <a:stretch/>
        </p:blipFill>
        <p:spPr>
          <a:xfrm>
            <a:off x="6761422" y="3728700"/>
            <a:ext cx="890303" cy="893596"/>
          </a:xfrm>
          <a:prstGeom prst="ellipse">
            <a:avLst/>
          </a:prstGeom>
        </p:spPr>
      </p:pic>
      <p:pic>
        <p:nvPicPr>
          <p:cNvPr id="25" name="Picture 16">
            <a:extLst>
              <a:ext uri="{FF2B5EF4-FFF2-40B4-BE49-F238E27FC236}">
                <a16:creationId xmlns:a16="http://schemas.microsoft.com/office/drawing/2014/main" id="{048D9035-A463-441E-9654-A388EC760059}"/>
              </a:ext>
            </a:extLst>
          </p:cNvPr>
          <p:cNvPicPr>
            <a:picLocks noChangeAspect="1"/>
          </p:cNvPicPr>
          <p:nvPr/>
        </p:nvPicPr>
        <p:blipFill rotWithShape="1">
          <a:blip r:embed="rId10"/>
          <a:srcRect l="8479" t="7957" r="12460" b="10022"/>
          <a:stretch/>
        </p:blipFill>
        <p:spPr>
          <a:xfrm>
            <a:off x="7730146" y="3728701"/>
            <a:ext cx="890303" cy="890303"/>
          </a:xfrm>
          <a:prstGeom prst="ellipse">
            <a:avLst/>
          </a:prstGeom>
        </p:spPr>
      </p:pic>
      <p:pic>
        <p:nvPicPr>
          <p:cNvPr id="27" name="Picture 18">
            <a:extLst>
              <a:ext uri="{FF2B5EF4-FFF2-40B4-BE49-F238E27FC236}">
                <a16:creationId xmlns:a16="http://schemas.microsoft.com/office/drawing/2014/main" id="{0ED027C1-D820-45FD-BBE3-E1769FAA45EB}"/>
              </a:ext>
            </a:extLst>
          </p:cNvPr>
          <p:cNvPicPr>
            <a:picLocks noChangeAspect="1"/>
          </p:cNvPicPr>
          <p:nvPr/>
        </p:nvPicPr>
        <p:blipFill rotWithShape="1">
          <a:blip r:embed="rId11"/>
          <a:srcRect l="7514" t="4023" r="10465" b="6282"/>
          <a:stretch/>
        </p:blipFill>
        <p:spPr>
          <a:xfrm>
            <a:off x="9677498" y="3728700"/>
            <a:ext cx="890306" cy="890306"/>
          </a:xfrm>
          <a:prstGeom prst="ellipse">
            <a:avLst/>
          </a:prstGeom>
        </p:spPr>
      </p:pic>
      <p:pic>
        <p:nvPicPr>
          <p:cNvPr id="29" name="Picture 20">
            <a:extLst>
              <a:ext uri="{FF2B5EF4-FFF2-40B4-BE49-F238E27FC236}">
                <a16:creationId xmlns:a16="http://schemas.microsoft.com/office/drawing/2014/main" id="{D00B71CC-A7AF-4650-8A04-12D027979907}"/>
              </a:ext>
            </a:extLst>
          </p:cNvPr>
          <p:cNvPicPr>
            <a:picLocks noChangeAspect="1"/>
          </p:cNvPicPr>
          <p:nvPr/>
        </p:nvPicPr>
        <p:blipFill rotWithShape="1">
          <a:blip r:embed="rId12"/>
          <a:srcRect l="4859" t="2546" r="7994" b="6697"/>
          <a:stretch/>
        </p:blipFill>
        <p:spPr>
          <a:xfrm>
            <a:off x="10646225" y="3728700"/>
            <a:ext cx="890306" cy="890306"/>
          </a:xfrm>
          <a:prstGeom prst="ellipse">
            <a:avLst/>
          </a:prstGeom>
        </p:spPr>
      </p:pic>
      <p:sp>
        <p:nvSpPr>
          <p:cNvPr id="31" name="ZoneTexte 3">
            <a:extLst>
              <a:ext uri="{FF2B5EF4-FFF2-40B4-BE49-F238E27FC236}">
                <a16:creationId xmlns:a16="http://schemas.microsoft.com/office/drawing/2014/main" id="{7E5C28B5-4191-496A-8880-EEA94607A846}"/>
              </a:ext>
            </a:extLst>
          </p:cNvPr>
          <p:cNvSpPr txBox="1"/>
          <p:nvPr/>
        </p:nvSpPr>
        <p:spPr>
          <a:xfrm>
            <a:off x="1115538" y="4905960"/>
            <a:ext cx="1225015" cy="369332"/>
          </a:xfrm>
          <a:prstGeom prst="rect">
            <a:avLst/>
          </a:prstGeom>
          <a:noFill/>
        </p:spPr>
        <p:txBody>
          <a:bodyPr wrap="none" rtlCol="0">
            <a:spAutoFit/>
          </a:bodyPr>
          <a:lstStyle/>
          <a:p>
            <a:r>
              <a:rPr lang="fr-FR" b="1" dirty="0">
                <a:solidFill>
                  <a:srgbClr val="F58465"/>
                </a:solidFill>
                <a:latin typeface="Raleway" panose="020B0503030101060003" pitchFamily="34" charset="0"/>
                <a:cs typeface="Futura Condensed ExtraBold" panose="020B0602020204020303" pitchFamily="34" charset="-79"/>
              </a:rPr>
              <a:t>Débutant</a:t>
            </a:r>
          </a:p>
        </p:txBody>
      </p:sp>
      <p:sp>
        <p:nvSpPr>
          <p:cNvPr id="33" name="ZoneTexte 28">
            <a:extLst>
              <a:ext uri="{FF2B5EF4-FFF2-40B4-BE49-F238E27FC236}">
                <a16:creationId xmlns:a16="http://schemas.microsoft.com/office/drawing/2014/main" id="{8C704DAE-E3CB-46BE-9CC8-DD9505558C34}"/>
              </a:ext>
            </a:extLst>
          </p:cNvPr>
          <p:cNvSpPr txBox="1"/>
          <p:nvPr/>
        </p:nvSpPr>
        <p:spPr>
          <a:xfrm>
            <a:off x="3906837" y="4962894"/>
            <a:ext cx="1686680" cy="369332"/>
          </a:xfrm>
          <a:prstGeom prst="rect">
            <a:avLst/>
          </a:prstGeom>
          <a:noFill/>
        </p:spPr>
        <p:txBody>
          <a:bodyPr wrap="none" rtlCol="0">
            <a:spAutoFit/>
          </a:bodyPr>
          <a:lstStyle/>
          <a:p>
            <a:r>
              <a:rPr lang="fr-FR" b="1" dirty="0">
                <a:solidFill>
                  <a:srgbClr val="F58465"/>
                </a:solidFill>
                <a:latin typeface="Raleway" panose="020B0503030101060003" pitchFamily="34" charset="0"/>
                <a:cs typeface="Futura Condensed ExtraBold" panose="020B0602020204020303" pitchFamily="34" charset="-79"/>
              </a:rPr>
              <a:t>Intermédiaire</a:t>
            </a:r>
          </a:p>
        </p:txBody>
      </p:sp>
      <p:sp>
        <p:nvSpPr>
          <p:cNvPr id="35" name="ZoneTexte 29">
            <a:extLst>
              <a:ext uri="{FF2B5EF4-FFF2-40B4-BE49-F238E27FC236}">
                <a16:creationId xmlns:a16="http://schemas.microsoft.com/office/drawing/2014/main" id="{F470236D-50C5-49D4-8A14-6404F8B3805C}"/>
              </a:ext>
            </a:extLst>
          </p:cNvPr>
          <p:cNvSpPr txBox="1"/>
          <p:nvPr/>
        </p:nvSpPr>
        <p:spPr>
          <a:xfrm>
            <a:off x="7175959" y="4962894"/>
            <a:ext cx="1007007" cy="369332"/>
          </a:xfrm>
          <a:prstGeom prst="rect">
            <a:avLst/>
          </a:prstGeom>
          <a:noFill/>
        </p:spPr>
        <p:txBody>
          <a:bodyPr wrap="none" rtlCol="0">
            <a:spAutoFit/>
          </a:bodyPr>
          <a:lstStyle/>
          <a:p>
            <a:r>
              <a:rPr lang="fr-FR" b="1" dirty="0">
                <a:solidFill>
                  <a:srgbClr val="F58465"/>
                </a:solidFill>
                <a:latin typeface="Raleway" panose="020B0503030101060003" pitchFamily="34" charset="0"/>
                <a:cs typeface="Futura Condensed ExtraBold" panose="020B0602020204020303" pitchFamily="34" charset="-79"/>
              </a:rPr>
              <a:t>Avancé</a:t>
            </a:r>
          </a:p>
        </p:txBody>
      </p:sp>
      <p:sp>
        <p:nvSpPr>
          <p:cNvPr id="37" name="ZoneTexte 30">
            <a:extLst>
              <a:ext uri="{FF2B5EF4-FFF2-40B4-BE49-F238E27FC236}">
                <a16:creationId xmlns:a16="http://schemas.microsoft.com/office/drawing/2014/main" id="{2B67A291-7382-4D89-B039-44CB8F64F5E4}"/>
              </a:ext>
            </a:extLst>
          </p:cNvPr>
          <p:cNvSpPr txBox="1"/>
          <p:nvPr/>
        </p:nvSpPr>
        <p:spPr>
          <a:xfrm>
            <a:off x="10139140" y="4962894"/>
            <a:ext cx="902811" cy="369332"/>
          </a:xfrm>
          <a:prstGeom prst="rect">
            <a:avLst/>
          </a:prstGeom>
          <a:noFill/>
        </p:spPr>
        <p:txBody>
          <a:bodyPr wrap="none" rtlCol="0">
            <a:spAutoFit/>
          </a:bodyPr>
          <a:lstStyle/>
          <a:p>
            <a:r>
              <a:rPr lang="fr-FR" b="1" dirty="0">
                <a:solidFill>
                  <a:srgbClr val="F58465"/>
                </a:solidFill>
                <a:latin typeface="Raleway" panose="020B0503030101060003" pitchFamily="34" charset="0"/>
                <a:cs typeface="Futura Condensed ExtraBold" panose="020B0602020204020303" pitchFamily="34" charset="-79"/>
              </a:rPr>
              <a:t>Expert</a:t>
            </a:r>
          </a:p>
        </p:txBody>
      </p:sp>
      <p:sp>
        <p:nvSpPr>
          <p:cNvPr id="39" name="Titre 1">
            <a:extLst>
              <a:ext uri="{FF2B5EF4-FFF2-40B4-BE49-F238E27FC236}">
                <a16:creationId xmlns:a16="http://schemas.microsoft.com/office/drawing/2014/main" id="{C1191FF5-6AE9-4C54-B7F8-5B1537F20AF1}"/>
              </a:ext>
            </a:extLst>
          </p:cNvPr>
          <p:cNvSpPr txBox="1">
            <a:spLocks/>
          </p:cNvSpPr>
          <p:nvPr/>
        </p:nvSpPr>
        <p:spPr>
          <a:xfrm>
            <a:off x="3011262" y="389239"/>
            <a:ext cx="5954030" cy="7343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latin typeface="Raleway" panose="020B0503030101060003" pitchFamily="34" charset="0"/>
                <a:cs typeface="Futura Medium" panose="020B0602020204020303" pitchFamily="34" charset="-79"/>
              </a:rPr>
              <a:t>En résumé</a:t>
            </a:r>
          </a:p>
        </p:txBody>
      </p:sp>
    </p:spTree>
    <p:extLst>
      <p:ext uri="{BB962C8B-B14F-4D97-AF65-F5344CB8AC3E}">
        <p14:creationId xmlns:p14="http://schemas.microsoft.com/office/powerpoint/2010/main" val="1373511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5F50D73DF1154C84D75276F7967FFE" ma:contentTypeVersion="11" ma:contentTypeDescription="Crée un document." ma:contentTypeScope="" ma:versionID="10257ab9284ff917f6ee291406ca74c6">
  <xsd:schema xmlns:xsd="http://www.w3.org/2001/XMLSchema" xmlns:xs="http://www.w3.org/2001/XMLSchema" xmlns:p="http://schemas.microsoft.com/office/2006/metadata/properties" xmlns:ns2="94bad637-244f-4d03-b65c-037e44993f9b" xmlns:ns3="a566cf13-d096-458c-9d72-bafee72c71a2" targetNamespace="http://schemas.microsoft.com/office/2006/metadata/properties" ma:root="true" ma:fieldsID="1ca4f8f798d17b5eaeb5691d2f335c2c" ns2:_="" ns3:_="">
    <xsd:import namespace="94bad637-244f-4d03-b65c-037e44993f9b"/>
    <xsd:import namespace="a566cf13-d096-458c-9d72-bafee72c71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d637-244f-4d03-b65c-037e44993f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0a0b6b7b-4c64-4fe9-8bdc-680766cac4c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66cf13-d096-458c-9d72-bafee72c71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5ee24ec-54c7-4dd5-a79a-00fa32b6a8f1}" ma:internalName="TaxCatchAll" ma:showField="CatchAllData" ma:web="a566cf13-d096-458c-9d72-bafee72c71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566cf13-d096-458c-9d72-bafee72c71a2" xsi:nil="true"/>
    <lcf76f155ced4ddcb4097134ff3c332f xmlns="94bad637-244f-4d03-b65c-037e44993f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A8991A-D3D3-45C7-893D-B8BB2065667B}">
  <ds:schemaRefs>
    <ds:schemaRef ds:uri="http://schemas.microsoft.com/sharepoint/v3/contenttype/forms"/>
  </ds:schemaRefs>
</ds:datastoreItem>
</file>

<file path=customXml/itemProps2.xml><?xml version="1.0" encoding="utf-8"?>
<ds:datastoreItem xmlns:ds="http://schemas.openxmlformats.org/officeDocument/2006/customXml" ds:itemID="{459DA3A1-C28A-4876-9D81-637524875D30}"/>
</file>

<file path=customXml/itemProps3.xml><?xml version="1.0" encoding="utf-8"?>
<ds:datastoreItem xmlns:ds="http://schemas.openxmlformats.org/officeDocument/2006/customXml" ds:itemID="{FF95871E-6F22-4FD6-B22B-5F1B7B86297B}">
  <ds:schemaRefs>
    <ds:schemaRef ds:uri="http://schemas.microsoft.com/office/2006/metadata/properties"/>
    <ds:schemaRef ds:uri="http://www.w3.org/XML/1998/namespace"/>
    <ds:schemaRef ds:uri="http://schemas.microsoft.com/office/infopath/2007/PartnerControls"/>
    <ds:schemaRef ds:uri="http://purl.org/dc/terms/"/>
    <ds:schemaRef ds:uri="http://schemas.microsoft.com/office/2006/documentManagement/types"/>
    <ds:schemaRef ds:uri="aaff528e-a9a1-4dcd-a870-c523547f7988"/>
    <ds:schemaRef ds:uri="381210b8-ddba-4749-935b-dd275550d830"/>
    <ds:schemaRef ds:uri="http://purl.org/dc/dcmityp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1108</Words>
  <Application>Microsoft Office PowerPoint</Application>
  <PresentationFormat>Widescreen</PresentationFormat>
  <Paragraphs>145</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Raleway</vt:lpstr>
      <vt:lpstr>Office Theme</vt:lpstr>
      <vt:lpstr>Le DigComp 2.1, c’est quoi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stay positive  (and I’ll explain you why it’s important)</dc:title>
  <dc:creator>Stéphanie  Kleinen</dc:creator>
  <cp:lastModifiedBy>Stéphanie  Kleinen</cp:lastModifiedBy>
  <cp:revision>25</cp:revision>
  <cp:lastPrinted>2020-11-09T14:36:10Z</cp:lastPrinted>
  <dcterms:created xsi:type="dcterms:W3CDTF">2020-09-28T15:53:18Z</dcterms:created>
  <dcterms:modified xsi:type="dcterms:W3CDTF">2020-11-10T14:40:21Z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0x010100915F50D73DF1154C84D75276F7967FFE</vt:lpwstr>
  </property>
  <property fmtid="{D5CDD505-2E9C-101B-9397-08002B2CF9AE}" pid="3" name="xd_ProgID">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Order">
    <vt:r8>37200</vt:r8>
  </property>
</Properties>
</file>