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334" r:id="rId6"/>
    <p:sldId id="285" r:id="rId7"/>
    <p:sldId id="336" r:id="rId8"/>
    <p:sldId id="337" r:id="rId9"/>
    <p:sldId id="346" r:id="rId10"/>
    <p:sldId id="345" r:id="rId11"/>
    <p:sldId id="347" r:id="rId12"/>
    <p:sldId id="355" r:id="rId13"/>
    <p:sldId id="357" r:id="rId14"/>
    <p:sldId id="354" r:id="rId15"/>
    <p:sldId id="353" r:id="rId16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465"/>
    <a:srgbClr val="4E72B2"/>
    <a:srgbClr val="E95D38"/>
    <a:srgbClr val="363E5D"/>
    <a:srgbClr val="B8C7E0"/>
    <a:srgbClr val="A9A9A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C1067A-4B85-4D6F-8316-DDE00280407F}" v="11" dt="2020-11-09T17:15:43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81281" autoAdjust="0"/>
  </p:normalViewPr>
  <p:slideViewPr>
    <p:cSldViewPr snapToGrid="0">
      <p:cViewPr varScale="1">
        <p:scale>
          <a:sx n="70" d="100"/>
          <a:sy n="70" d="100"/>
        </p:scale>
        <p:origin x="117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éphanie  Kleinen" userId="881e0c03-72b1-4ed6-8943-6a41dddc2dc4" providerId="ADAL" clId="{9BC1067A-4B85-4D6F-8316-DDE00280407F}"/>
    <pc:docChg chg="undo custSel addSld delSld modSld sldOrd">
      <pc:chgData name="Stéphanie  Kleinen" userId="881e0c03-72b1-4ed6-8943-6a41dddc2dc4" providerId="ADAL" clId="{9BC1067A-4B85-4D6F-8316-DDE00280407F}" dt="2020-11-09T17:16:00.287" v="2508" actId="20577"/>
      <pc:docMkLst>
        <pc:docMk/>
      </pc:docMkLst>
      <pc:sldChg chg="addSp delSp modSp mod">
        <pc:chgData name="Stéphanie  Kleinen" userId="881e0c03-72b1-4ed6-8943-6a41dddc2dc4" providerId="ADAL" clId="{9BC1067A-4B85-4D6F-8316-DDE00280407F}" dt="2020-11-09T16:23:09.882" v="2407" actId="21"/>
        <pc:sldMkLst>
          <pc:docMk/>
          <pc:sldMk cId="1354994983" sldId="256"/>
        </pc:sldMkLst>
        <pc:spChg chg="mod">
          <ac:chgData name="Stéphanie  Kleinen" userId="881e0c03-72b1-4ed6-8943-6a41dddc2dc4" providerId="ADAL" clId="{9BC1067A-4B85-4D6F-8316-DDE00280407F}" dt="2020-11-09T15:51:29.290" v="998" actId="20577"/>
          <ac:spMkLst>
            <pc:docMk/>
            <pc:sldMk cId="1354994983" sldId="256"/>
            <ac:spMk id="3" creationId="{8B40592C-5DE1-43F0-8B07-5CBA42AAACA3}"/>
          </ac:spMkLst>
        </pc:spChg>
        <pc:spChg chg="mod">
          <ac:chgData name="Stéphanie  Kleinen" userId="881e0c03-72b1-4ed6-8943-6a41dddc2dc4" providerId="ADAL" clId="{9BC1067A-4B85-4D6F-8316-DDE00280407F}" dt="2020-11-09T15:51:25.067" v="997" actId="6549"/>
          <ac:spMkLst>
            <pc:docMk/>
            <pc:sldMk cId="1354994983" sldId="256"/>
            <ac:spMk id="8" creationId="{6DDC68A1-1C49-4C27-815B-84ECE754DDCC}"/>
          </ac:spMkLst>
        </pc:spChg>
        <pc:picChg chg="add del">
          <ac:chgData name="Stéphanie  Kleinen" userId="881e0c03-72b1-4ed6-8943-6a41dddc2dc4" providerId="ADAL" clId="{9BC1067A-4B85-4D6F-8316-DDE00280407F}" dt="2020-11-09T16:23:09.882" v="2407" actId="21"/>
          <ac:picMkLst>
            <pc:docMk/>
            <pc:sldMk cId="1354994983" sldId="256"/>
            <ac:picMk id="2" creationId="{28E8512D-B8BD-4F79-B540-C6A8441F546F}"/>
          </ac:picMkLst>
        </pc:picChg>
      </pc:sldChg>
      <pc:sldChg chg="addSp delSp modSp mod">
        <pc:chgData name="Stéphanie  Kleinen" userId="881e0c03-72b1-4ed6-8943-6a41dddc2dc4" providerId="ADAL" clId="{9BC1067A-4B85-4D6F-8316-DDE00280407F}" dt="2020-11-09T15:53:23.457" v="1184" actId="1076"/>
        <pc:sldMkLst>
          <pc:docMk/>
          <pc:sldMk cId="62735591" sldId="285"/>
        </pc:sldMkLst>
        <pc:spChg chg="del">
          <ac:chgData name="Stéphanie  Kleinen" userId="881e0c03-72b1-4ed6-8943-6a41dddc2dc4" providerId="ADAL" clId="{9BC1067A-4B85-4D6F-8316-DDE00280407F}" dt="2020-11-09T15:52:46.078" v="1107" actId="478"/>
          <ac:spMkLst>
            <pc:docMk/>
            <pc:sldMk cId="62735591" sldId="285"/>
            <ac:spMk id="2" creationId="{DBF26B49-E85B-47E7-A5AF-C6229DBED69C}"/>
          </ac:spMkLst>
        </pc:spChg>
        <pc:spChg chg="del">
          <ac:chgData name="Stéphanie  Kleinen" userId="881e0c03-72b1-4ed6-8943-6a41dddc2dc4" providerId="ADAL" clId="{9BC1067A-4B85-4D6F-8316-DDE00280407F}" dt="2020-11-09T15:52:46.078" v="1107" actId="478"/>
          <ac:spMkLst>
            <pc:docMk/>
            <pc:sldMk cId="62735591" sldId="285"/>
            <ac:spMk id="7" creationId="{3427C792-2FE0-4E35-B3A8-1680E07E1CAC}"/>
          </ac:spMkLst>
        </pc:spChg>
        <pc:spChg chg="del">
          <ac:chgData name="Stéphanie  Kleinen" userId="881e0c03-72b1-4ed6-8943-6a41dddc2dc4" providerId="ADAL" clId="{9BC1067A-4B85-4D6F-8316-DDE00280407F}" dt="2020-11-09T15:52:46.078" v="1107" actId="478"/>
          <ac:spMkLst>
            <pc:docMk/>
            <pc:sldMk cId="62735591" sldId="285"/>
            <ac:spMk id="8" creationId="{79155812-A467-4FE7-B377-0BB48BF819D5}"/>
          </ac:spMkLst>
        </pc:spChg>
        <pc:spChg chg="mod">
          <ac:chgData name="Stéphanie  Kleinen" userId="881e0c03-72b1-4ed6-8943-6a41dddc2dc4" providerId="ADAL" clId="{9BC1067A-4B85-4D6F-8316-DDE00280407F}" dt="2020-11-09T15:53:23.457" v="1184" actId="1076"/>
          <ac:spMkLst>
            <pc:docMk/>
            <pc:sldMk cId="62735591" sldId="285"/>
            <ac:spMk id="10" creationId="{A04FC068-4C72-4A0C-8820-DC0AB2847D81}"/>
          </ac:spMkLst>
        </pc:spChg>
        <pc:spChg chg="del">
          <ac:chgData name="Stéphanie  Kleinen" userId="881e0c03-72b1-4ed6-8943-6a41dddc2dc4" providerId="ADAL" clId="{9BC1067A-4B85-4D6F-8316-DDE00280407F}" dt="2020-11-09T15:52:46.078" v="1107" actId="478"/>
          <ac:spMkLst>
            <pc:docMk/>
            <pc:sldMk cId="62735591" sldId="285"/>
            <ac:spMk id="11" creationId="{6F3483DC-1BE3-43A6-920F-691D1B1425B0}"/>
          </ac:spMkLst>
        </pc:spChg>
        <pc:spChg chg="del">
          <ac:chgData name="Stéphanie  Kleinen" userId="881e0c03-72b1-4ed6-8943-6a41dddc2dc4" providerId="ADAL" clId="{9BC1067A-4B85-4D6F-8316-DDE00280407F}" dt="2020-11-09T15:52:46.078" v="1107" actId="478"/>
          <ac:spMkLst>
            <pc:docMk/>
            <pc:sldMk cId="62735591" sldId="285"/>
            <ac:spMk id="12" creationId="{686AE383-344B-40B3-9B1C-4F2867BB4451}"/>
          </ac:spMkLst>
        </pc:spChg>
        <pc:spChg chg="del">
          <ac:chgData name="Stéphanie  Kleinen" userId="881e0c03-72b1-4ed6-8943-6a41dddc2dc4" providerId="ADAL" clId="{9BC1067A-4B85-4D6F-8316-DDE00280407F}" dt="2020-11-09T15:52:46.078" v="1107" actId="478"/>
          <ac:spMkLst>
            <pc:docMk/>
            <pc:sldMk cId="62735591" sldId="285"/>
            <ac:spMk id="13" creationId="{73F435E6-8835-4B9B-A8CF-057A80803D9C}"/>
          </ac:spMkLst>
        </pc:spChg>
        <pc:spChg chg="del">
          <ac:chgData name="Stéphanie  Kleinen" userId="881e0c03-72b1-4ed6-8943-6a41dddc2dc4" providerId="ADAL" clId="{9BC1067A-4B85-4D6F-8316-DDE00280407F}" dt="2020-11-09T15:52:46.078" v="1107" actId="478"/>
          <ac:spMkLst>
            <pc:docMk/>
            <pc:sldMk cId="62735591" sldId="285"/>
            <ac:spMk id="14" creationId="{BDBA9650-9442-4154-AA4D-68DF13513816}"/>
          </ac:spMkLst>
        </pc:spChg>
        <pc:spChg chg="del">
          <ac:chgData name="Stéphanie  Kleinen" userId="881e0c03-72b1-4ed6-8943-6a41dddc2dc4" providerId="ADAL" clId="{9BC1067A-4B85-4D6F-8316-DDE00280407F}" dt="2020-11-09T15:52:46.078" v="1107" actId="478"/>
          <ac:spMkLst>
            <pc:docMk/>
            <pc:sldMk cId="62735591" sldId="285"/>
            <ac:spMk id="15" creationId="{7F8A8E99-0982-4C5A-9BFA-F72052E0180F}"/>
          </ac:spMkLst>
        </pc:spChg>
        <pc:picChg chg="add">
          <ac:chgData name="Stéphanie  Kleinen" userId="881e0c03-72b1-4ed6-8943-6a41dddc2dc4" providerId="ADAL" clId="{9BC1067A-4B85-4D6F-8316-DDE00280407F}" dt="2020-11-09T15:52:46.821" v="1108" actId="22"/>
          <ac:picMkLst>
            <pc:docMk/>
            <pc:sldMk cId="62735591" sldId="285"/>
            <ac:picMk id="3" creationId="{A566CECB-A765-438C-96B3-A7BC97ADFBD4}"/>
          </ac:picMkLst>
        </pc:picChg>
      </pc:sldChg>
      <pc:sldChg chg="modSp mod">
        <pc:chgData name="Stéphanie  Kleinen" userId="881e0c03-72b1-4ed6-8943-6a41dddc2dc4" providerId="ADAL" clId="{9BC1067A-4B85-4D6F-8316-DDE00280407F}" dt="2020-11-09T15:52:28.412" v="1103" actId="20577"/>
        <pc:sldMkLst>
          <pc:docMk/>
          <pc:sldMk cId="1213995855" sldId="334"/>
        </pc:sldMkLst>
        <pc:spChg chg="mod">
          <ac:chgData name="Stéphanie  Kleinen" userId="881e0c03-72b1-4ed6-8943-6a41dddc2dc4" providerId="ADAL" clId="{9BC1067A-4B85-4D6F-8316-DDE00280407F}" dt="2020-11-09T15:52:28.412" v="1103" actId="20577"/>
          <ac:spMkLst>
            <pc:docMk/>
            <pc:sldMk cId="1213995855" sldId="334"/>
            <ac:spMk id="5" creationId="{FC2FCDAC-F3E9-4CBF-BAA0-D5921F4BD7EB}"/>
          </ac:spMkLst>
        </pc:spChg>
        <pc:spChg chg="mod">
          <ac:chgData name="Stéphanie  Kleinen" userId="881e0c03-72b1-4ed6-8943-6a41dddc2dc4" providerId="ADAL" clId="{9BC1067A-4B85-4D6F-8316-DDE00280407F}" dt="2020-11-09T15:52:01.820" v="1017" actId="1076"/>
          <ac:spMkLst>
            <pc:docMk/>
            <pc:sldMk cId="1213995855" sldId="334"/>
            <ac:spMk id="11" creationId="{5B672737-0A42-491C-B663-F2D56D2E8884}"/>
          </ac:spMkLst>
        </pc:spChg>
      </pc:sldChg>
      <pc:sldChg chg="addSp delSp modSp mod">
        <pc:chgData name="Stéphanie  Kleinen" userId="881e0c03-72b1-4ed6-8943-6a41dddc2dc4" providerId="ADAL" clId="{9BC1067A-4B85-4D6F-8316-DDE00280407F}" dt="2020-11-09T15:59:07.288" v="1287" actId="1036"/>
        <pc:sldMkLst>
          <pc:docMk/>
          <pc:sldMk cId="1968322107" sldId="336"/>
        </pc:sldMkLst>
        <pc:spChg chg="mod">
          <ac:chgData name="Stéphanie  Kleinen" userId="881e0c03-72b1-4ed6-8943-6a41dddc2dc4" providerId="ADAL" clId="{9BC1067A-4B85-4D6F-8316-DDE00280407F}" dt="2020-11-09T15:54:17.635" v="1204" actId="1076"/>
          <ac:spMkLst>
            <pc:docMk/>
            <pc:sldMk cId="1968322107" sldId="336"/>
            <ac:spMk id="7" creationId="{B3C4C41C-BCAB-4CD2-BA96-9FDE993798A9}"/>
          </ac:spMkLst>
        </pc:spChg>
        <pc:spChg chg="del">
          <ac:chgData name="Stéphanie  Kleinen" userId="881e0c03-72b1-4ed6-8943-6a41dddc2dc4" providerId="ADAL" clId="{9BC1067A-4B85-4D6F-8316-DDE00280407F}" dt="2020-11-09T15:54:01.658" v="1185" actId="478"/>
          <ac:spMkLst>
            <pc:docMk/>
            <pc:sldMk cId="1968322107" sldId="336"/>
            <ac:spMk id="14" creationId="{00E28ADE-70BA-4ED0-9E28-C1FF7795D822}"/>
          </ac:spMkLst>
        </pc:spChg>
        <pc:spChg chg="del">
          <ac:chgData name="Stéphanie  Kleinen" userId="881e0c03-72b1-4ed6-8943-6a41dddc2dc4" providerId="ADAL" clId="{9BC1067A-4B85-4D6F-8316-DDE00280407F}" dt="2020-11-09T15:54:01.658" v="1185" actId="478"/>
          <ac:spMkLst>
            <pc:docMk/>
            <pc:sldMk cId="1968322107" sldId="336"/>
            <ac:spMk id="15" creationId="{DE981AA5-F24D-42EC-BD79-15857CBBB554}"/>
          </ac:spMkLst>
        </pc:spChg>
        <pc:spChg chg="del">
          <ac:chgData name="Stéphanie  Kleinen" userId="881e0c03-72b1-4ed6-8943-6a41dddc2dc4" providerId="ADAL" clId="{9BC1067A-4B85-4D6F-8316-DDE00280407F}" dt="2020-11-09T15:54:01.658" v="1185" actId="478"/>
          <ac:spMkLst>
            <pc:docMk/>
            <pc:sldMk cId="1968322107" sldId="336"/>
            <ac:spMk id="19" creationId="{2BB4F622-3E76-428E-857F-88B12DF777D2}"/>
          </ac:spMkLst>
        </pc:spChg>
        <pc:spChg chg="del">
          <ac:chgData name="Stéphanie  Kleinen" userId="881e0c03-72b1-4ed6-8943-6a41dddc2dc4" providerId="ADAL" clId="{9BC1067A-4B85-4D6F-8316-DDE00280407F}" dt="2020-11-09T15:54:01.658" v="1185" actId="478"/>
          <ac:spMkLst>
            <pc:docMk/>
            <pc:sldMk cId="1968322107" sldId="336"/>
            <ac:spMk id="20" creationId="{3E01D7E0-B719-4484-9BAA-02A1BE120867}"/>
          </ac:spMkLst>
        </pc:spChg>
        <pc:spChg chg="del">
          <ac:chgData name="Stéphanie  Kleinen" userId="881e0c03-72b1-4ed6-8943-6a41dddc2dc4" providerId="ADAL" clId="{9BC1067A-4B85-4D6F-8316-DDE00280407F}" dt="2020-11-09T15:54:01.658" v="1185" actId="478"/>
          <ac:spMkLst>
            <pc:docMk/>
            <pc:sldMk cId="1968322107" sldId="336"/>
            <ac:spMk id="21" creationId="{9C7A208E-03A2-4ED7-9EEE-AA2FDF0C4D11}"/>
          </ac:spMkLst>
        </pc:spChg>
        <pc:spChg chg="del">
          <ac:chgData name="Stéphanie  Kleinen" userId="881e0c03-72b1-4ed6-8943-6a41dddc2dc4" providerId="ADAL" clId="{9BC1067A-4B85-4D6F-8316-DDE00280407F}" dt="2020-11-09T15:54:01.658" v="1185" actId="478"/>
          <ac:spMkLst>
            <pc:docMk/>
            <pc:sldMk cId="1968322107" sldId="336"/>
            <ac:spMk id="22" creationId="{F3343194-78B9-42F1-9AF8-B84F4DC37691}"/>
          </ac:spMkLst>
        </pc:spChg>
        <pc:spChg chg="del">
          <ac:chgData name="Stéphanie  Kleinen" userId="881e0c03-72b1-4ed6-8943-6a41dddc2dc4" providerId="ADAL" clId="{9BC1067A-4B85-4D6F-8316-DDE00280407F}" dt="2020-11-09T15:54:01.658" v="1185" actId="478"/>
          <ac:spMkLst>
            <pc:docMk/>
            <pc:sldMk cId="1968322107" sldId="336"/>
            <ac:spMk id="23" creationId="{F45997C8-84FC-401E-8807-9DC9542CC245}"/>
          </ac:spMkLst>
        </pc:spChg>
        <pc:spChg chg="add mod">
          <ac:chgData name="Stéphanie  Kleinen" userId="881e0c03-72b1-4ed6-8943-6a41dddc2dc4" providerId="ADAL" clId="{9BC1067A-4B85-4D6F-8316-DDE00280407F}" dt="2020-11-09T15:59:07.288" v="1287" actId="1036"/>
          <ac:spMkLst>
            <pc:docMk/>
            <pc:sldMk cId="1968322107" sldId="336"/>
            <ac:spMk id="34" creationId="{66950578-679B-4414-9D04-BCA1FF2BC046}"/>
          </ac:spMkLst>
        </pc:spChg>
        <pc:spChg chg="add mod">
          <ac:chgData name="Stéphanie  Kleinen" userId="881e0c03-72b1-4ed6-8943-6a41dddc2dc4" providerId="ADAL" clId="{9BC1067A-4B85-4D6F-8316-DDE00280407F}" dt="2020-11-09T15:59:07.288" v="1287" actId="1036"/>
          <ac:spMkLst>
            <pc:docMk/>
            <pc:sldMk cId="1968322107" sldId="336"/>
            <ac:spMk id="35" creationId="{B1B4F85B-3091-4462-BBE7-BC521C13D5D8}"/>
          </ac:spMkLst>
        </pc:spChg>
        <pc:spChg chg="add mod">
          <ac:chgData name="Stéphanie  Kleinen" userId="881e0c03-72b1-4ed6-8943-6a41dddc2dc4" providerId="ADAL" clId="{9BC1067A-4B85-4D6F-8316-DDE00280407F}" dt="2020-11-09T15:59:07.288" v="1287" actId="1036"/>
          <ac:spMkLst>
            <pc:docMk/>
            <pc:sldMk cId="1968322107" sldId="336"/>
            <ac:spMk id="36" creationId="{15CB6CB7-0C48-46FE-ABC8-7987C38ED00F}"/>
          </ac:spMkLst>
        </pc:spChg>
        <pc:spChg chg="add mod">
          <ac:chgData name="Stéphanie  Kleinen" userId="881e0c03-72b1-4ed6-8943-6a41dddc2dc4" providerId="ADAL" clId="{9BC1067A-4B85-4D6F-8316-DDE00280407F}" dt="2020-11-09T15:59:07.288" v="1287" actId="1036"/>
          <ac:spMkLst>
            <pc:docMk/>
            <pc:sldMk cId="1968322107" sldId="336"/>
            <ac:spMk id="37" creationId="{159BC1F3-89EE-432C-8AB7-C3402D13F774}"/>
          </ac:spMkLst>
        </pc:spChg>
        <pc:spChg chg="add mod">
          <ac:chgData name="Stéphanie  Kleinen" userId="881e0c03-72b1-4ed6-8943-6a41dddc2dc4" providerId="ADAL" clId="{9BC1067A-4B85-4D6F-8316-DDE00280407F}" dt="2020-11-09T15:59:07.288" v="1287" actId="1036"/>
          <ac:spMkLst>
            <pc:docMk/>
            <pc:sldMk cId="1968322107" sldId="336"/>
            <ac:spMk id="38" creationId="{E1C750C6-A99A-429C-85B9-D381CC1D97E3}"/>
          </ac:spMkLst>
        </pc:spChg>
        <pc:spChg chg="add mod">
          <ac:chgData name="Stéphanie  Kleinen" userId="881e0c03-72b1-4ed6-8943-6a41dddc2dc4" providerId="ADAL" clId="{9BC1067A-4B85-4D6F-8316-DDE00280407F}" dt="2020-11-09T15:59:07.288" v="1287" actId="1036"/>
          <ac:spMkLst>
            <pc:docMk/>
            <pc:sldMk cId="1968322107" sldId="336"/>
            <ac:spMk id="39" creationId="{AFC22F9C-6088-4A0C-A858-C1F45A00B92E}"/>
          </ac:spMkLst>
        </pc:spChg>
        <pc:spChg chg="add mod">
          <ac:chgData name="Stéphanie  Kleinen" userId="881e0c03-72b1-4ed6-8943-6a41dddc2dc4" providerId="ADAL" clId="{9BC1067A-4B85-4D6F-8316-DDE00280407F}" dt="2020-11-09T15:59:07.288" v="1287" actId="1036"/>
          <ac:spMkLst>
            <pc:docMk/>
            <pc:sldMk cId="1968322107" sldId="336"/>
            <ac:spMk id="41" creationId="{E9017735-2EA6-4B9D-9098-EF95F441041A}"/>
          </ac:spMkLst>
        </pc:spChg>
        <pc:spChg chg="add mod">
          <ac:chgData name="Stéphanie  Kleinen" userId="881e0c03-72b1-4ed6-8943-6a41dddc2dc4" providerId="ADAL" clId="{9BC1067A-4B85-4D6F-8316-DDE00280407F}" dt="2020-11-09T15:59:07.288" v="1287" actId="1036"/>
          <ac:spMkLst>
            <pc:docMk/>
            <pc:sldMk cId="1968322107" sldId="336"/>
            <ac:spMk id="42" creationId="{6C178679-0062-4E28-858F-083C121AB064}"/>
          </ac:spMkLst>
        </pc:spChg>
        <pc:spChg chg="add mod">
          <ac:chgData name="Stéphanie  Kleinen" userId="881e0c03-72b1-4ed6-8943-6a41dddc2dc4" providerId="ADAL" clId="{9BC1067A-4B85-4D6F-8316-DDE00280407F}" dt="2020-11-09T15:59:07.288" v="1287" actId="1036"/>
          <ac:spMkLst>
            <pc:docMk/>
            <pc:sldMk cId="1968322107" sldId="336"/>
            <ac:spMk id="44" creationId="{DB70611E-4F50-452C-BDE8-35863967B57A}"/>
          </ac:spMkLst>
        </pc:spChg>
        <pc:spChg chg="add mod">
          <ac:chgData name="Stéphanie  Kleinen" userId="881e0c03-72b1-4ed6-8943-6a41dddc2dc4" providerId="ADAL" clId="{9BC1067A-4B85-4D6F-8316-DDE00280407F}" dt="2020-11-09T15:59:07.288" v="1287" actId="1036"/>
          <ac:spMkLst>
            <pc:docMk/>
            <pc:sldMk cId="1968322107" sldId="336"/>
            <ac:spMk id="47" creationId="{D03A4D6C-777C-4F7A-A01E-CFC75ABBE4DE}"/>
          </ac:spMkLst>
        </pc:spChg>
        <pc:spChg chg="add mod">
          <ac:chgData name="Stéphanie  Kleinen" userId="881e0c03-72b1-4ed6-8943-6a41dddc2dc4" providerId="ADAL" clId="{9BC1067A-4B85-4D6F-8316-DDE00280407F}" dt="2020-11-09T15:59:07.288" v="1287" actId="1036"/>
          <ac:spMkLst>
            <pc:docMk/>
            <pc:sldMk cId="1968322107" sldId="336"/>
            <ac:spMk id="49" creationId="{E118F041-7E9E-4DDF-B139-37F2BCF821F4}"/>
          </ac:spMkLst>
        </pc:spChg>
        <pc:spChg chg="add mod">
          <ac:chgData name="Stéphanie  Kleinen" userId="881e0c03-72b1-4ed6-8943-6a41dddc2dc4" providerId="ADAL" clId="{9BC1067A-4B85-4D6F-8316-DDE00280407F}" dt="2020-11-09T15:59:07.288" v="1287" actId="1036"/>
          <ac:spMkLst>
            <pc:docMk/>
            <pc:sldMk cId="1968322107" sldId="336"/>
            <ac:spMk id="51" creationId="{BEE3CD14-CC98-4EB8-AFAF-56A3AD05867D}"/>
          </ac:spMkLst>
        </pc:spChg>
        <pc:spChg chg="add mod">
          <ac:chgData name="Stéphanie  Kleinen" userId="881e0c03-72b1-4ed6-8943-6a41dddc2dc4" providerId="ADAL" clId="{9BC1067A-4B85-4D6F-8316-DDE00280407F}" dt="2020-11-09T15:59:07.288" v="1287" actId="1036"/>
          <ac:spMkLst>
            <pc:docMk/>
            <pc:sldMk cId="1968322107" sldId="336"/>
            <ac:spMk id="52" creationId="{EB8D0526-F36B-4339-B90C-54330337AE45}"/>
          </ac:spMkLst>
        </pc:spChg>
        <pc:spChg chg="add mod">
          <ac:chgData name="Stéphanie  Kleinen" userId="881e0c03-72b1-4ed6-8943-6a41dddc2dc4" providerId="ADAL" clId="{9BC1067A-4B85-4D6F-8316-DDE00280407F}" dt="2020-11-09T15:59:07.288" v="1287" actId="1036"/>
          <ac:spMkLst>
            <pc:docMk/>
            <pc:sldMk cId="1968322107" sldId="336"/>
            <ac:spMk id="54" creationId="{54FABF76-9B0C-406A-80E4-36B5842E8440}"/>
          </ac:spMkLst>
        </pc:spChg>
        <pc:picChg chg="del">
          <ac:chgData name="Stéphanie  Kleinen" userId="881e0c03-72b1-4ed6-8943-6a41dddc2dc4" providerId="ADAL" clId="{9BC1067A-4B85-4D6F-8316-DDE00280407F}" dt="2020-11-09T15:54:01.658" v="1185" actId="478"/>
          <ac:picMkLst>
            <pc:docMk/>
            <pc:sldMk cId="1968322107" sldId="336"/>
            <ac:picMk id="8" creationId="{8CC3179D-4694-4996-9D8C-161F4CF82D10}"/>
          </ac:picMkLst>
        </pc:picChg>
        <pc:picChg chg="del">
          <ac:chgData name="Stéphanie  Kleinen" userId="881e0c03-72b1-4ed6-8943-6a41dddc2dc4" providerId="ADAL" clId="{9BC1067A-4B85-4D6F-8316-DDE00280407F}" dt="2020-11-09T15:54:01.658" v="1185" actId="478"/>
          <ac:picMkLst>
            <pc:docMk/>
            <pc:sldMk cId="1968322107" sldId="336"/>
            <ac:picMk id="10" creationId="{629C6BC2-5652-4EFF-B6F6-623B411FB569}"/>
          </ac:picMkLst>
        </pc:picChg>
        <pc:picChg chg="del">
          <ac:chgData name="Stéphanie  Kleinen" userId="881e0c03-72b1-4ed6-8943-6a41dddc2dc4" providerId="ADAL" clId="{9BC1067A-4B85-4D6F-8316-DDE00280407F}" dt="2020-11-09T15:54:01.658" v="1185" actId="478"/>
          <ac:picMkLst>
            <pc:docMk/>
            <pc:sldMk cId="1968322107" sldId="336"/>
            <ac:picMk id="11" creationId="{B36185C4-A1DB-47A9-A054-CA442759FF4D}"/>
          </ac:picMkLst>
        </pc:picChg>
        <pc:picChg chg="del">
          <ac:chgData name="Stéphanie  Kleinen" userId="881e0c03-72b1-4ed6-8943-6a41dddc2dc4" providerId="ADAL" clId="{9BC1067A-4B85-4D6F-8316-DDE00280407F}" dt="2020-11-09T15:54:01.658" v="1185" actId="478"/>
          <ac:picMkLst>
            <pc:docMk/>
            <pc:sldMk cId="1968322107" sldId="336"/>
            <ac:picMk id="12" creationId="{A01E7BBE-F72B-42EB-90E0-4A51EF118A45}"/>
          </ac:picMkLst>
        </pc:picChg>
        <pc:picChg chg="del">
          <ac:chgData name="Stéphanie  Kleinen" userId="881e0c03-72b1-4ed6-8943-6a41dddc2dc4" providerId="ADAL" clId="{9BC1067A-4B85-4D6F-8316-DDE00280407F}" dt="2020-11-09T15:54:01.658" v="1185" actId="478"/>
          <ac:picMkLst>
            <pc:docMk/>
            <pc:sldMk cId="1968322107" sldId="336"/>
            <ac:picMk id="13" creationId="{852AA76D-B1EB-4E38-9BD7-9511E88C42E6}"/>
          </ac:picMkLst>
        </pc:picChg>
        <pc:picChg chg="del">
          <ac:chgData name="Stéphanie  Kleinen" userId="881e0c03-72b1-4ed6-8943-6a41dddc2dc4" providerId="ADAL" clId="{9BC1067A-4B85-4D6F-8316-DDE00280407F}" dt="2020-11-09T15:54:01.658" v="1185" actId="478"/>
          <ac:picMkLst>
            <pc:docMk/>
            <pc:sldMk cId="1968322107" sldId="336"/>
            <ac:picMk id="25" creationId="{FD5631FE-F8E0-466E-846F-7F08EEECAE69}"/>
          </ac:picMkLst>
        </pc:picChg>
        <pc:picChg chg="del">
          <ac:chgData name="Stéphanie  Kleinen" userId="881e0c03-72b1-4ed6-8943-6a41dddc2dc4" providerId="ADAL" clId="{9BC1067A-4B85-4D6F-8316-DDE00280407F}" dt="2020-11-09T15:54:01.658" v="1185" actId="478"/>
          <ac:picMkLst>
            <pc:docMk/>
            <pc:sldMk cId="1968322107" sldId="336"/>
            <ac:picMk id="26" creationId="{45F7E3F0-8CC8-41E6-963C-77249D2BC58A}"/>
          </ac:picMkLst>
        </pc:picChg>
        <pc:picChg chg="del">
          <ac:chgData name="Stéphanie  Kleinen" userId="881e0c03-72b1-4ed6-8943-6a41dddc2dc4" providerId="ADAL" clId="{9BC1067A-4B85-4D6F-8316-DDE00280407F}" dt="2020-11-09T15:54:01.658" v="1185" actId="478"/>
          <ac:picMkLst>
            <pc:docMk/>
            <pc:sldMk cId="1968322107" sldId="336"/>
            <ac:picMk id="27" creationId="{E2616043-DA97-42A0-B674-75ABAF976AF0}"/>
          </ac:picMkLst>
        </pc:picChg>
        <pc:picChg chg="del">
          <ac:chgData name="Stéphanie  Kleinen" userId="881e0c03-72b1-4ed6-8943-6a41dddc2dc4" providerId="ADAL" clId="{9BC1067A-4B85-4D6F-8316-DDE00280407F}" dt="2020-11-09T15:54:01.658" v="1185" actId="478"/>
          <ac:picMkLst>
            <pc:docMk/>
            <pc:sldMk cId="1968322107" sldId="336"/>
            <ac:picMk id="28" creationId="{882EDE30-909C-4C40-93A6-E2FA30205DC7}"/>
          </ac:picMkLst>
        </pc:picChg>
        <pc:picChg chg="del">
          <ac:chgData name="Stéphanie  Kleinen" userId="881e0c03-72b1-4ed6-8943-6a41dddc2dc4" providerId="ADAL" clId="{9BC1067A-4B85-4D6F-8316-DDE00280407F}" dt="2020-11-09T15:54:01.658" v="1185" actId="478"/>
          <ac:picMkLst>
            <pc:docMk/>
            <pc:sldMk cId="1968322107" sldId="336"/>
            <ac:picMk id="29" creationId="{B16908CF-D82F-4DF0-8075-6FAAC3195E4C}"/>
          </ac:picMkLst>
        </pc:picChg>
        <pc:picChg chg="del">
          <ac:chgData name="Stéphanie  Kleinen" userId="881e0c03-72b1-4ed6-8943-6a41dddc2dc4" providerId="ADAL" clId="{9BC1067A-4B85-4D6F-8316-DDE00280407F}" dt="2020-11-09T15:54:01.658" v="1185" actId="478"/>
          <ac:picMkLst>
            <pc:docMk/>
            <pc:sldMk cId="1968322107" sldId="336"/>
            <ac:picMk id="30" creationId="{37242F22-242B-4E58-AD38-AC580D22E09C}"/>
          </ac:picMkLst>
        </pc:picChg>
        <pc:picChg chg="del">
          <ac:chgData name="Stéphanie  Kleinen" userId="881e0c03-72b1-4ed6-8943-6a41dddc2dc4" providerId="ADAL" clId="{9BC1067A-4B85-4D6F-8316-DDE00280407F}" dt="2020-11-09T15:54:01.658" v="1185" actId="478"/>
          <ac:picMkLst>
            <pc:docMk/>
            <pc:sldMk cId="1968322107" sldId="336"/>
            <ac:picMk id="31" creationId="{31D60813-718B-45D2-B63E-26731E424019}"/>
          </ac:picMkLst>
        </pc:picChg>
        <pc:picChg chg="del">
          <ac:chgData name="Stéphanie  Kleinen" userId="881e0c03-72b1-4ed6-8943-6a41dddc2dc4" providerId="ADAL" clId="{9BC1067A-4B85-4D6F-8316-DDE00280407F}" dt="2020-11-09T15:54:01.658" v="1185" actId="478"/>
          <ac:picMkLst>
            <pc:docMk/>
            <pc:sldMk cId="1968322107" sldId="336"/>
            <ac:picMk id="32" creationId="{620FA01D-F098-4E67-9C39-D0AADBB28B22}"/>
          </ac:picMkLst>
        </pc:picChg>
        <pc:picChg chg="add mod">
          <ac:chgData name="Stéphanie  Kleinen" userId="881e0c03-72b1-4ed6-8943-6a41dddc2dc4" providerId="ADAL" clId="{9BC1067A-4B85-4D6F-8316-DDE00280407F}" dt="2020-11-09T15:59:07.288" v="1287" actId="1036"/>
          <ac:picMkLst>
            <pc:docMk/>
            <pc:sldMk cId="1968322107" sldId="336"/>
            <ac:picMk id="33" creationId="{4A90CEAA-5581-400D-BA8D-1F0F76DE1ED0}"/>
          </ac:picMkLst>
        </pc:picChg>
        <pc:cxnChg chg="del">
          <ac:chgData name="Stéphanie  Kleinen" userId="881e0c03-72b1-4ed6-8943-6a41dddc2dc4" providerId="ADAL" clId="{9BC1067A-4B85-4D6F-8316-DDE00280407F}" dt="2020-11-09T15:54:01.658" v="1185" actId="478"/>
          <ac:cxnSpMkLst>
            <pc:docMk/>
            <pc:sldMk cId="1968322107" sldId="336"/>
            <ac:cxnSpMk id="24" creationId="{1040217E-57C9-4DFB-B624-73D9C0EDFD23}"/>
          </ac:cxnSpMkLst>
        </pc:cxnChg>
        <pc:cxnChg chg="add mod">
          <ac:chgData name="Stéphanie  Kleinen" userId="881e0c03-72b1-4ed6-8943-6a41dddc2dc4" providerId="ADAL" clId="{9BC1067A-4B85-4D6F-8316-DDE00280407F}" dt="2020-11-09T15:59:07.288" v="1287" actId="1036"/>
          <ac:cxnSpMkLst>
            <pc:docMk/>
            <pc:sldMk cId="1968322107" sldId="336"/>
            <ac:cxnSpMk id="40" creationId="{25BE98B5-B643-4766-81CB-F9DF265A6848}"/>
          </ac:cxnSpMkLst>
        </pc:cxnChg>
        <pc:cxnChg chg="add mod">
          <ac:chgData name="Stéphanie  Kleinen" userId="881e0c03-72b1-4ed6-8943-6a41dddc2dc4" providerId="ADAL" clId="{9BC1067A-4B85-4D6F-8316-DDE00280407F}" dt="2020-11-09T15:59:07.288" v="1287" actId="1036"/>
          <ac:cxnSpMkLst>
            <pc:docMk/>
            <pc:sldMk cId="1968322107" sldId="336"/>
            <ac:cxnSpMk id="43" creationId="{0CB73D35-F660-433B-B8D5-E465C392B000}"/>
          </ac:cxnSpMkLst>
        </pc:cxnChg>
        <pc:cxnChg chg="add mod">
          <ac:chgData name="Stéphanie  Kleinen" userId="881e0c03-72b1-4ed6-8943-6a41dddc2dc4" providerId="ADAL" clId="{9BC1067A-4B85-4D6F-8316-DDE00280407F}" dt="2020-11-09T15:59:07.288" v="1287" actId="1036"/>
          <ac:cxnSpMkLst>
            <pc:docMk/>
            <pc:sldMk cId="1968322107" sldId="336"/>
            <ac:cxnSpMk id="45" creationId="{6ED7DF50-E1AE-4C3E-B100-5EC0757423E5}"/>
          </ac:cxnSpMkLst>
        </pc:cxnChg>
        <pc:cxnChg chg="add mod">
          <ac:chgData name="Stéphanie  Kleinen" userId="881e0c03-72b1-4ed6-8943-6a41dddc2dc4" providerId="ADAL" clId="{9BC1067A-4B85-4D6F-8316-DDE00280407F}" dt="2020-11-09T15:59:07.288" v="1287" actId="1036"/>
          <ac:cxnSpMkLst>
            <pc:docMk/>
            <pc:sldMk cId="1968322107" sldId="336"/>
            <ac:cxnSpMk id="46" creationId="{23154CAC-941E-4F25-9E16-260ADF7EB829}"/>
          </ac:cxnSpMkLst>
        </pc:cxnChg>
        <pc:cxnChg chg="add mod">
          <ac:chgData name="Stéphanie  Kleinen" userId="881e0c03-72b1-4ed6-8943-6a41dddc2dc4" providerId="ADAL" clId="{9BC1067A-4B85-4D6F-8316-DDE00280407F}" dt="2020-11-09T15:59:07.288" v="1287" actId="1036"/>
          <ac:cxnSpMkLst>
            <pc:docMk/>
            <pc:sldMk cId="1968322107" sldId="336"/>
            <ac:cxnSpMk id="48" creationId="{CD7C6036-4EE6-4810-80D9-3A2D1B72F6DB}"/>
          </ac:cxnSpMkLst>
        </pc:cxnChg>
        <pc:cxnChg chg="add mod">
          <ac:chgData name="Stéphanie  Kleinen" userId="881e0c03-72b1-4ed6-8943-6a41dddc2dc4" providerId="ADAL" clId="{9BC1067A-4B85-4D6F-8316-DDE00280407F}" dt="2020-11-09T15:59:07.288" v="1287" actId="1036"/>
          <ac:cxnSpMkLst>
            <pc:docMk/>
            <pc:sldMk cId="1968322107" sldId="336"/>
            <ac:cxnSpMk id="50" creationId="{FC4CC532-C6C5-41C7-83A6-2209A8F9C0D1}"/>
          </ac:cxnSpMkLst>
        </pc:cxnChg>
        <pc:cxnChg chg="add mod">
          <ac:chgData name="Stéphanie  Kleinen" userId="881e0c03-72b1-4ed6-8943-6a41dddc2dc4" providerId="ADAL" clId="{9BC1067A-4B85-4D6F-8316-DDE00280407F}" dt="2020-11-09T15:59:07.288" v="1287" actId="1036"/>
          <ac:cxnSpMkLst>
            <pc:docMk/>
            <pc:sldMk cId="1968322107" sldId="336"/>
            <ac:cxnSpMk id="53" creationId="{4834A9CF-6F7B-4F0E-BCEB-8A4BDD02A8A9}"/>
          </ac:cxnSpMkLst>
        </pc:cxnChg>
      </pc:sldChg>
      <pc:sldChg chg="addSp delSp modSp mod ord">
        <pc:chgData name="Stéphanie  Kleinen" userId="881e0c03-72b1-4ed6-8943-6a41dddc2dc4" providerId="ADAL" clId="{9BC1067A-4B85-4D6F-8316-DDE00280407F}" dt="2020-11-09T16:01:39.054" v="1327"/>
        <pc:sldMkLst>
          <pc:docMk/>
          <pc:sldMk cId="2160086318" sldId="337"/>
        </pc:sldMkLst>
        <pc:spChg chg="del">
          <ac:chgData name="Stéphanie  Kleinen" userId="881e0c03-72b1-4ed6-8943-6a41dddc2dc4" providerId="ADAL" clId="{9BC1067A-4B85-4D6F-8316-DDE00280407F}" dt="2020-11-09T15:59:41.029" v="1288" actId="478"/>
          <ac:spMkLst>
            <pc:docMk/>
            <pc:sldMk cId="2160086318" sldId="337"/>
            <ac:spMk id="13" creationId="{65BBF734-E2E3-4B81-B545-F15693B2F8FA}"/>
          </ac:spMkLst>
        </pc:spChg>
        <pc:spChg chg="del">
          <ac:chgData name="Stéphanie  Kleinen" userId="881e0c03-72b1-4ed6-8943-6a41dddc2dc4" providerId="ADAL" clId="{9BC1067A-4B85-4D6F-8316-DDE00280407F}" dt="2020-11-09T15:59:41.029" v="1288" actId="478"/>
          <ac:spMkLst>
            <pc:docMk/>
            <pc:sldMk cId="2160086318" sldId="337"/>
            <ac:spMk id="19" creationId="{120ECD4E-3D54-4EB3-9B22-0EBD37ABC78E}"/>
          </ac:spMkLst>
        </pc:spChg>
        <pc:spChg chg="del">
          <ac:chgData name="Stéphanie  Kleinen" userId="881e0c03-72b1-4ed6-8943-6a41dddc2dc4" providerId="ADAL" clId="{9BC1067A-4B85-4D6F-8316-DDE00280407F}" dt="2020-11-09T15:59:41.029" v="1288" actId="478"/>
          <ac:spMkLst>
            <pc:docMk/>
            <pc:sldMk cId="2160086318" sldId="337"/>
            <ac:spMk id="20" creationId="{ECF10149-8AF7-4D5F-9DAE-6BB2FD27BB03}"/>
          </ac:spMkLst>
        </pc:spChg>
        <pc:spChg chg="del">
          <ac:chgData name="Stéphanie  Kleinen" userId="881e0c03-72b1-4ed6-8943-6a41dddc2dc4" providerId="ADAL" clId="{9BC1067A-4B85-4D6F-8316-DDE00280407F}" dt="2020-11-09T15:59:41.029" v="1288" actId="478"/>
          <ac:spMkLst>
            <pc:docMk/>
            <pc:sldMk cId="2160086318" sldId="337"/>
            <ac:spMk id="21" creationId="{DB2FE59B-5D2A-4B61-9D19-753FFA588DB8}"/>
          </ac:spMkLst>
        </pc:spChg>
        <pc:spChg chg="del">
          <ac:chgData name="Stéphanie  Kleinen" userId="881e0c03-72b1-4ed6-8943-6a41dddc2dc4" providerId="ADAL" clId="{9BC1067A-4B85-4D6F-8316-DDE00280407F}" dt="2020-11-09T15:59:41.029" v="1288" actId="478"/>
          <ac:spMkLst>
            <pc:docMk/>
            <pc:sldMk cId="2160086318" sldId="337"/>
            <ac:spMk id="22" creationId="{7496FFEE-CE83-49E0-BE32-6FEAF5DC46AF}"/>
          </ac:spMkLst>
        </pc:spChg>
        <pc:spChg chg="add mod">
          <ac:chgData name="Stéphanie  Kleinen" userId="881e0c03-72b1-4ed6-8943-6a41dddc2dc4" providerId="ADAL" clId="{9BC1067A-4B85-4D6F-8316-DDE00280407F}" dt="2020-11-09T16:00:34.330" v="1313" actId="208"/>
          <ac:spMkLst>
            <pc:docMk/>
            <pc:sldMk cId="2160086318" sldId="337"/>
            <ac:spMk id="24" creationId="{98DC789D-0158-46A6-A992-EB8A8EEFA3ED}"/>
          </ac:spMkLst>
        </pc:spChg>
        <pc:spChg chg="add mod">
          <ac:chgData name="Stéphanie  Kleinen" userId="881e0c03-72b1-4ed6-8943-6a41dddc2dc4" providerId="ADAL" clId="{9BC1067A-4B85-4D6F-8316-DDE00280407F}" dt="2020-11-09T16:00:03.244" v="1312" actId="1076"/>
          <ac:spMkLst>
            <pc:docMk/>
            <pc:sldMk cId="2160086318" sldId="337"/>
            <ac:spMk id="27" creationId="{166CB9C1-DAAD-4D09-B876-C445A5943EBB}"/>
          </ac:spMkLst>
        </pc:spChg>
        <pc:spChg chg="del">
          <ac:chgData name="Stéphanie  Kleinen" userId="881e0c03-72b1-4ed6-8943-6a41dddc2dc4" providerId="ADAL" clId="{9BC1067A-4B85-4D6F-8316-DDE00280407F}" dt="2020-11-09T15:59:41.029" v="1288" actId="478"/>
          <ac:spMkLst>
            <pc:docMk/>
            <pc:sldMk cId="2160086318" sldId="337"/>
            <ac:spMk id="28" creationId="{70839ED1-F085-4627-88B6-BCAD457A31E3}"/>
          </ac:spMkLst>
        </pc:spChg>
        <pc:spChg chg="del">
          <ac:chgData name="Stéphanie  Kleinen" userId="881e0c03-72b1-4ed6-8943-6a41dddc2dc4" providerId="ADAL" clId="{9BC1067A-4B85-4D6F-8316-DDE00280407F}" dt="2020-11-09T15:59:41.029" v="1288" actId="478"/>
          <ac:spMkLst>
            <pc:docMk/>
            <pc:sldMk cId="2160086318" sldId="337"/>
            <ac:spMk id="29" creationId="{43142C03-5075-4C6A-8CDB-B7B8A89557A9}"/>
          </ac:spMkLst>
        </pc:spChg>
        <pc:spChg chg="del">
          <ac:chgData name="Stéphanie  Kleinen" userId="881e0c03-72b1-4ed6-8943-6a41dddc2dc4" providerId="ADAL" clId="{9BC1067A-4B85-4D6F-8316-DDE00280407F}" dt="2020-11-09T15:59:41.029" v="1288" actId="478"/>
          <ac:spMkLst>
            <pc:docMk/>
            <pc:sldMk cId="2160086318" sldId="337"/>
            <ac:spMk id="30" creationId="{E0EBB889-6C66-44C4-B54E-4DC1E6FDE492}"/>
          </ac:spMkLst>
        </pc:spChg>
        <pc:spChg chg="del">
          <ac:chgData name="Stéphanie  Kleinen" userId="881e0c03-72b1-4ed6-8943-6a41dddc2dc4" providerId="ADAL" clId="{9BC1067A-4B85-4D6F-8316-DDE00280407F}" dt="2020-11-09T15:59:41.029" v="1288" actId="478"/>
          <ac:spMkLst>
            <pc:docMk/>
            <pc:sldMk cId="2160086318" sldId="337"/>
            <ac:spMk id="31" creationId="{55D37EED-8228-444B-9CA1-F0897F5F2ED9}"/>
          </ac:spMkLst>
        </pc:spChg>
        <pc:spChg chg="del">
          <ac:chgData name="Stéphanie  Kleinen" userId="881e0c03-72b1-4ed6-8943-6a41dddc2dc4" providerId="ADAL" clId="{9BC1067A-4B85-4D6F-8316-DDE00280407F}" dt="2020-11-09T15:59:41.029" v="1288" actId="478"/>
          <ac:spMkLst>
            <pc:docMk/>
            <pc:sldMk cId="2160086318" sldId="337"/>
            <ac:spMk id="32" creationId="{BD85DE03-3630-4BFC-A952-99B3E2E5E84E}"/>
          </ac:spMkLst>
        </pc:spChg>
        <pc:spChg chg="add mod">
          <ac:chgData name="Stéphanie  Kleinen" userId="881e0c03-72b1-4ed6-8943-6a41dddc2dc4" providerId="ADAL" clId="{9BC1067A-4B85-4D6F-8316-DDE00280407F}" dt="2020-11-09T15:59:54.750" v="1310" actId="2711"/>
          <ac:spMkLst>
            <pc:docMk/>
            <pc:sldMk cId="2160086318" sldId="337"/>
            <ac:spMk id="33" creationId="{5A3A32D6-C47F-4D86-9A44-9D156DF6A096}"/>
          </ac:spMkLst>
        </pc:spChg>
        <pc:spChg chg="add mod">
          <ac:chgData name="Stéphanie  Kleinen" userId="881e0c03-72b1-4ed6-8943-6a41dddc2dc4" providerId="ADAL" clId="{9BC1067A-4B85-4D6F-8316-DDE00280407F}" dt="2020-11-09T16:01:01.041" v="1317" actId="1076"/>
          <ac:spMkLst>
            <pc:docMk/>
            <pc:sldMk cId="2160086318" sldId="337"/>
            <ac:spMk id="35" creationId="{1C41D49F-6E4F-4831-8F13-E720EC18C8CE}"/>
          </ac:spMkLst>
        </pc:spChg>
        <pc:spChg chg="add mod">
          <ac:chgData name="Stéphanie  Kleinen" userId="881e0c03-72b1-4ed6-8943-6a41dddc2dc4" providerId="ADAL" clId="{9BC1067A-4B85-4D6F-8316-DDE00280407F}" dt="2020-11-09T15:59:54.750" v="1310" actId="2711"/>
          <ac:spMkLst>
            <pc:docMk/>
            <pc:sldMk cId="2160086318" sldId="337"/>
            <ac:spMk id="36" creationId="{72FA2490-7E00-451E-82A0-E0BA24862FB7}"/>
          </ac:spMkLst>
        </pc:spChg>
        <pc:spChg chg="add mod">
          <ac:chgData name="Stéphanie  Kleinen" userId="881e0c03-72b1-4ed6-8943-6a41dddc2dc4" providerId="ADAL" clId="{9BC1067A-4B85-4D6F-8316-DDE00280407F}" dt="2020-11-09T16:01:04.761" v="1318" actId="1076"/>
          <ac:spMkLst>
            <pc:docMk/>
            <pc:sldMk cId="2160086318" sldId="337"/>
            <ac:spMk id="38" creationId="{E7684B15-0CE0-4C57-9FCF-4EE1D469C2F5}"/>
          </ac:spMkLst>
        </pc:spChg>
        <pc:spChg chg="add mod">
          <ac:chgData name="Stéphanie  Kleinen" userId="881e0c03-72b1-4ed6-8943-6a41dddc2dc4" providerId="ADAL" clId="{9BC1067A-4B85-4D6F-8316-DDE00280407F}" dt="2020-11-09T15:59:54.750" v="1310" actId="2711"/>
          <ac:spMkLst>
            <pc:docMk/>
            <pc:sldMk cId="2160086318" sldId="337"/>
            <ac:spMk id="40" creationId="{C02CE886-B61B-4209-97AD-457897BD91EC}"/>
          </ac:spMkLst>
        </pc:spChg>
        <pc:spChg chg="add mod">
          <ac:chgData name="Stéphanie  Kleinen" userId="881e0c03-72b1-4ed6-8943-6a41dddc2dc4" providerId="ADAL" clId="{9BC1067A-4B85-4D6F-8316-DDE00280407F}" dt="2020-11-09T16:01:34.525" v="1325" actId="1076"/>
          <ac:spMkLst>
            <pc:docMk/>
            <pc:sldMk cId="2160086318" sldId="337"/>
            <ac:spMk id="41" creationId="{36AFF0DE-CB85-4738-B92E-DA04B9F2341C}"/>
          </ac:spMkLst>
        </pc:spChg>
        <pc:spChg chg="mod">
          <ac:chgData name="Stéphanie  Kleinen" userId="881e0c03-72b1-4ed6-8943-6a41dddc2dc4" providerId="ADAL" clId="{9BC1067A-4B85-4D6F-8316-DDE00280407F}" dt="2020-11-09T15:59:47.741" v="1309" actId="20577"/>
          <ac:spMkLst>
            <pc:docMk/>
            <pc:sldMk cId="2160086318" sldId="337"/>
            <ac:spMk id="56" creationId="{A75BF70D-23FB-4D25-A091-31B73C714546}"/>
          </ac:spMkLst>
        </pc:spChg>
        <pc:picChg chg="add mod">
          <ac:chgData name="Stéphanie  Kleinen" userId="881e0c03-72b1-4ed6-8943-6a41dddc2dc4" providerId="ADAL" clId="{9BC1067A-4B85-4D6F-8316-DDE00280407F}" dt="2020-11-09T15:59:41.744" v="1289"/>
          <ac:picMkLst>
            <pc:docMk/>
            <pc:sldMk cId="2160086318" sldId="337"/>
            <ac:picMk id="23" creationId="{4DD00508-C206-45BF-98D4-1A75F8FE9054}"/>
          </ac:picMkLst>
        </pc:picChg>
        <pc:cxnChg chg="add mod">
          <ac:chgData name="Stéphanie  Kleinen" userId="881e0c03-72b1-4ed6-8943-6a41dddc2dc4" providerId="ADAL" clId="{9BC1067A-4B85-4D6F-8316-DDE00280407F}" dt="2020-11-09T15:59:41.744" v="1289"/>
          <ac:cxnSpMkLst>
            <pc:docMk/>
            <pc:sldMk cId="2160086318" sldId="337"/>
            <ac:cxnSpMk id="25" creationId="{49955DDF-798D-4630-BE43-25C6720C6FA3}"/>
          </ac:cxnSpMkLst>
        </pc:cxnChg>
        <pc:cxnChg chg="del mod">
          <ac:chgData name="Stéphanie  Kleinen" userId="881e0c03-72b1-4ed6-8943-6a41dddc2dc4" providerId="ADAL" clId="{9BC1067A-4B85-4D6F-8316-DDE00280407F}" dt="2020-11-09T15:59:41.029" v="1288" actId="478"/>
          <ac:cxnSpMkLst>
            <pc:docMk/>
            <pc:sldMk cId="2160086318" sldId="337"/>
            <ac:cxnSpMk id="26" creationId="{D4ABBDE4-04FD-4426-B0E9-87110B861CBD}"/>
          </ac:cxnSpMkLst>
        </pc:cxnChg>
        <pc:cxnChg chg="add mod">
          <ac:chgData name="Stéphanie  Kleinen" userId="881e0c03-72b1-4ed6-8943-6a41dddc2dc4" providerId="ADAL" clId="{9BC1067A-4B85-4D6F-8316-DDE00280407F}" dt="2020-11-09T16:00:48.503" v="1314" actId="208"/>
          <ac:cxnSpMkLst>
            <pc:docMk/>
            <pc:sldMk cId="2160086318" sldId="337"/>
            <ac:cxnSpMk id="34" creationId="{4AB59CBB-9FC5-4A0C-9B71-BD3260F4AABC}"/>
          </ac:cxnSpMkLst>
        </pc:cxnChg>
        <pc:cxnChg chg="add mod">
          <ac:chgData name="Stéphanie  Kleinen" userId="881e0c03-72b1-4ed6-8943-6a41dddc2dc4" providerId="ADAL" clId="{9BC1067A-4B85-4D6F-8316-DDE00280407F}" dt="2020-11-09T16:01:19.916" v="1323" actId="14100"/>
          <ac:cxnSpMkLst>
            <pc:docMk/>
            <pc:sldMk cId="2160086318" sldId="337"/>
            <ac:cxnSpMk id="37" creationId="{03484A6D-FFB2-4E80-8B6E-87385405D541}"/>
          </ac:cxnSpMkLst>
        </pc:cxnChg>
        <pc:cxnChg chg="add mod">
          <ac:chgData name="Stéphanie  Kleinen" userId="881e0c03-72b1-4ed6-8943-6a41dddc2dc4" providerId="ADAL" clId="{9BC1067A-4B85-4D6F-8316-DDE00280407F}" dt="2020-11-09T16:00:48.503" v="1314" actId="208"/>
          <ac:cxnSpMkLst>
            <pc:docMk/>
            <pc:sldMk cId="2160086318" sldId="337"/>
            <ac:cxnSpMk id="39" creationId="{A34A14C2-A7DC-4C56-AF67-440ABC7868CA}"/>
          </ac:cxnSpMkLst>
        </pc:cxnChg>
        <pc:cxnChg chg="del">
          <ac:chgData name="Stéphanie  Kleinen" userId="881e0c03-72b1-4ed6-8943-6a41dddc2dc4" providerId="ADAL" clId="{9BC1067A-4B85-4D6F-8316-DDE00280407F}" dt="2020-11-09T15:59:41.029" v="1288" actId="478"/>
          <ac:cxnSpMkLst>
            <pc:docMk/>
            <pc:sldMk cId="2160086318" sldId="337"/>
            <ac:cxnSpMk id="51" creationId="{80A2A013-90E4-41BE-BF1B-7D793998C041}"/>
          </ac:cxnSpMkLst>
        </pc:cxnChg>
        <pc:cxnChg chg="del">
          <ac:chgData name="Stéphanie  Kleinen" userId="881e0c03-72b1-4ed6-8943-6a41dddc2dc4" providerId="ADAL" clId="{9BC1067A-4B85-4D6F-8316-DDE00280407F}" dt="2020-11-09T15:59:41.029" v="1288" actId="478"/>
          <ac:cxnSpMkLst>
            <pc:docMk/>
            <pc:sldMk cId="2160086318" sldId="337"/>
            <ac:cxnSpMk id="52" creationId="{1528252F-9ACE-430A-8E3D-A43BC052DA00}"/>
          </ac:cxnSpMkLst>
        </pc:cxnChg>
        <pc:cxnChg chg="del">
          <ac:chgData name="Stéphanie  Kleinen" userId="881e0c03-72b1-4ed6-8943-6a41dddc2dc4" providerId="ADAL" clId="{9BC1067A-4B85-4D6F-8316-DDE00280407F}" dt="2020-11-09T15:59:41.029" v="1288" actId="478"/>
          <ac:cxnSpMkLst>
            <pc:docMk/>
            <pc:sldMk cId="2160086318" sldId="337"/>
            <ac:cxnSpMk id="53" creationId="{A3153699-CB57-4D0B-88E5-A15422111E00}"/>
          </ac:cxnSpMkLst>
        </pc:cxnChg>
        <pc:cxnChg chg="del">
          <ac:chgData name="Stéphanie  Kleinen" userId="881e0c03-72b1-4ed6-8943-6a41dddc2dc4" providerId="ADAL" clId="{9BC1067A-4B85-4D6F-8316-DDE00280407F}" dt="2020-11-09T15:59:41.029" v="1288" actId="478"/>
          <ac:cxnSpMkLst>
            <pc:docMk/>
            <pc:sldMk cId="2160086318" sldId="337"/>
            <ac:cxnSpMk id="54" creationId="{E9FAB0AA-6AFA-4B7A-BAAD-94CFBF7CB70A}"/>
          </ac:cxnSpMkLst>
        </pc:cxnChg>
      </pc:sldChg>
      <pc:sldChg chg="modSp del mod">
        <pc:chgData name="Stéphanie  Kleinen" userId="881e0c03-72b1-4ed6-8943-6a41dddc2dc4" providerId="ADAL" clId="{9BC1067A-4B85-4D6F-8316-DDE00280407F}" dt="2020-11-09T16:07:40.344" v="1519" actId="47"/>
        <pc:sldMkLst>
          <pc:docMk/>
          <pc:sldMk cId="438371376" sldId="343"/>
        </pc:sldMkLst>
        <pc:spChg chg="mod">
          <ac:chgData name="Stéphanie  Kleinen" userId="881e0c03-72b1-4ed6-8943-6a41dddc2dc4" providerId="ADAL" clId="{9BC1067A-4B85-4D6F-8316-DDE00280407F}" dt="2020-11-09T16:02:50.220" v="1393" actId="1076"/>
          <ac:spMkLst>
            <pc:docMk/>
            <pc:sldMk cId="438371376" sldId="343"/>
            <ac:spMk id="5" creationId="{FC2FCDAC-F3E9-4CBF-BAA0-D5921F4BD7EB}"/>
          </ac:spMkLst>
        </pc:spChg>
        <pc:spChg chg="mod">
          <ac:chgData name="Stéphanie  Kleinen" userId="881e0c03-72b1-4ed6-8943-6a41dddc2dc4" providerId="ADAL" clId="{9BC1067A-4B85-4D6F-8316-DDE00280407F}" dt="2020-11-09T16:02:32.705" v="1386" actId="1076"/>
          <ac:spMkLst>
            <pc:docMk/>
            <pc:sldMk cId="438371376" sldId="343"/>
            <ac:spMk id="11" creationId="{5B672737-0A42-491C-B663-F2D56D2E8884}"/>
          </ac:spMkLst>
        </pc:spChg>
      </pc:sldChg>
      <pc:sldChg chg="del">
        <pc:chgData name="Stéphanie  Kleinen" userId="881e0c03-72b1-4ed6-8943-6a41dddc2dc4" providerId="ADAL" clId="{9BC1067A-4B85-4D6F-8316-DDE00280407F}" dt="2020-11-09T16:08:12.591" v="1525" actId="47"/>
        <pc:sldMkLst>
          <pc:docMk/>
          <pc:sldMk cId="593406932" sldId="344"/>
        </pc:sldMkLst>
      </pc:sldChg>
      <pc:sldChg chg="addSp delSp modSp mod">
        <pc:chgData name="Stéphanie  Kleinen" userId="881e0c03-72b1-4ed6-8943-6a41dddc2dc4" providerId="ADAL" clId="{9BC1067A-4B85-4D6F-8316-DDE00280407F}" dt="2020-11-09T16:11:08.802" v="1592" actId="1076"/>
        <pc:sldMkLst>
          <pc:docMk/>
          <pc:sldMk cId="1373511864" sldId="345"/>
        </pc:sldMkLst>
        <pc:spChg chg="del">
          <ac:chgData name="Stéphanie  Kleinen" userId="881e0c03-72b1-4ed6-8943-6a41dddc2dc4" providerId="ADAL" clId="{9BC1067A-4B85-4D6F-8316-DDE00280407F}" dt="2020-11-09T16:08:16.498" v="1526" actId="478"/>
          <ac:spMkLst>
            <pc:docMk/>
            <pc:sldMk cId="1373511864" sldId="345"/>
            <ac:spMk id="2" creationId="{821495C2-6061-41C9-B678-2176101249EF}"/>
          </ac:spMkLst>
        </pc:spChg>
        <pc:spChg chg="del">
          <ac:chgData name="Stéphanie  Kleinen" userId="881e0c03-72b1-4ed6-8943-6a41dddc2dc4" providerId="ADAL" clId="{9BC1067A-4B85-4D6F-8316-DDE00280407F}" dt="2020-11-09T16:08:16.498" v="1526" actId="478"/>
          <ac:spMkLst>
            <pc:docMk/>
            <pc:sldMk cId="1373511864" sldId="345"/>
            <ac:spMk id="3" creationId="{EAFD3B97-92EC-4A3D-81C2-F58F0B44C1D4}"/>
          </ac:spMkLst>
        </pc:spChg>
        <pc:spChg chg="del">
          <ac:chgData name="Stéphanie  Kleinen" userId="881e0c03-72b1-4ed6-8943-6a41dddc2dc4" providerId="ADAL" clId="{9BC1067A-4B85-4D6F-8316-DDE00280407F}" dt="2020-11-09T16:08:16.498" v="1526" actId="478"/>
          <ac:spMkLst>
            <pc:docMk/>
            <pc:sldMk cId="1373511864" sldId="345"/>
            <ac:spMk id="5" creationId="{2D07B793-73F2-46A3-885F-2FE27C25BF21}"/>
          </ac:spMkLst>
        </pc:spChg>
        <pc:spChg chg="del">
          <ac:chgData name="Stéphanie  Kleinen" userId="881e0c03-72b1-4ed6-8943-6a41dddc2dc4" providerId="ADAL" clId="{9BC1067A-4B85-4D6F-8316-DDE00280407F}" dt="2020-11-09T16:08:16.498" v="1526" actId="478"/>
          <ac:spMkLst>
            <pc:docMk/>
            <pc:sldMk cId="1373511864" sldId="345"/>
            <ac:spMk id="7" creationId="{6C7ACFEC-FE40-4D09-90C2-12EA15A68297}"/>
          </ac:spMkLst>
        </pc:spChg>
        <pc:spChg chg="del">
          <ac:chgData name="Stéphanie  Kleinen" userId="881e0c03-72b1-4ed6-8943-6a41dddc2dc4" providerId="ADAL" clId="{9BC1067A-4B85-4D6F-8316-DDE00280407F}" dt="2020-11-09T16:08:16.498" v="1526" actId="478"/>
          <ac:spMkLst>
            <pc:docMk/>
            <pc:sldMk cId="1373511864" sldId="345"/>
            <ac:spMk id="31" creationId="{7E5C28B5-4191-496A-8880-EEA94607A846}"/>
          </ac:spMkLst>
        </pc:spChg>
        <pc:spChg chg="del">
          <ac:chgData name="Stéphanie  Kleinen" userId="881e0c03-72b1-4ed6-8943-6a41dddc2dc4" providerId="ADAL" clId="{9BC1067A-4B85-4D6F-8316-DDE00280407F}" dt="2020-11-09T16:08:16.498" v="1526" actId="478"/>
          <ac:spMkLst>
            <pc:docMk/>
            <pc:sldMk cId="1373511864" sldId="345"/>
            <ac:spMk id="33" creationId="{8C704DAE-E3CB-46BE-9CC8-DD9505558C34}"/>
          </ac:spMkLst>
        </pc:spChg>
        <pc:spChg chg="del">
          <ac:chgData name="Stéphanie  Kleinen" userId="881e0c03-72b1-4ed6-8943-6a41dddc2dc4" providerId="ADAL" clId="{9BC1067A-4B85-4D6F-8316-DDE00280407F}" dt="2020-11-09T16:08:16.498" v="1526" actId="478"/>
          <ac:spMkLst>
            <pc:docMk/>
            <pc:sldMk cId="1373511864" sldId="345"/>
            <ac:spMk id="35" creationId="{F470236D-50C5-49D4-8A14-6404F8B3805C}"/>
          </ac:spMkLst>
        </pc:spChg>
        <pc:spChg chg="del">
          <ac:chgData name="Stéphanie  Kleinen" userId="881e0c03-72b1-4ed6-8943-6a41dddc2dc4" providerId="ADAL" clId="{9BC1067A-4B85-4D6F-8316-DDE00280407F}" dt="2020-11-09T16:08:16.498" v="1526" actId="478"/>
          <ac:spMkLst>
            <pc:docMk/>
            <pc:sldMk cId="1373511864" sldId="345"/>
            <ac:spMk id="37" creationId="{2B67A291-7382-4D89-B039-44CB8F64F5E4}"/>
          </ac:spMkLst>
        </pc:spChg>
        <pc:spChg chg="mod">
          <ac:chgData name="Stéphanie  Kleinen" userId="881e0c03-72b1-4ed6-8943-6a41dddc2dc4" providerId="ADAL" clId="{9BC1067A-4B85-4D6F-8316-DDE00280407F}" dt="2020-11-09T16:08:39.864" v="1552" actId="20577"/>
          <ac:spMkLst>
            <pc:docMk/>
            <pc:sldMk cId="1373511864" sldId="345"/>
            <ac:spMk id="39" creationId="{C1191FF5-6AE9-4C54-B7F8-5B1537F20AF1}"/>
          </ac:spMkLst>
        </pc:spChg>
        <pc:spChg chg="add mod">
          <ac:chgData name="Stéphanie  Kleinen" userId="881e0c03-72b1-4ed6-8943-6a41dddc2dc4" providerId="ADAL" clId="{9BC1067A-4B85-4D6F-8316-DDE00280407F}" dt="2020-11-09T16:09:34.807" v="1567" actId="1076"/>
          <ac:spMkLst>
            <pc:docMk/>
            <pc:sldMk cId="1373511864" sldId="345"/>
            <ac:spMk id="40" creationId="{EC6CDBB4-7A0D-4B95-BF29-8A3F2848141B}"/>
          </ac:spMkLst>
        </pc:spChg>
        <pc:spChg chg="add mod">
          <ac:chgData name="Stéphanie  Kleinen" userId="881e0c03-72b1-4ed6-8943-6a41dddc2dc4" providerId="ADAL" clId="{9BC1067A-4B85-4D6F-8316-DDE00280407F}" dt="2020-11-09T16:09:28.863" v="1565" actId="1076"/>
          <ac:spMkLst>
            <pc:docMk/>
            <pc:sldMk cId="1373511864" sldId="345"/>
            <ac:spMk id="41" creationId="{84D6BDD5-37AB-42C8-86F5-1A84F6DACA2C}"/>
          </ac:spMkLst>
        </pc:spChg>
        <pc:spChg chg="add mod">
          <ac:chgData name="Stéphanie  Kleinen" userId="881e0c03-72b1-4ed6-8943-6a41dddc2dc4" providerId="ADAL" clId="{9BC1067A-4B85-4D6F-8316-DDE00280407F}" dt="2020-11-09T16:10:24.578" v="1580" actId="20577"/>
          <ac:spMkLst>
            <pc:docMk/>
            <pc:sldMk cId="1373511864" sldId="345"/>
            <ac:spMk id="44" creationId="{2E92E368-F412-426A-B25B-C5E2C95D582B}"/>
          </ac:spMkLst>
        </pc:spChg>
        <pc:spChg chg="add mod">
          <ac:chgData name="Stéphanie  Kleinen" userId="881e0c03-72b1-4ed6-8943-6a41dddc2dc4" providerId="ADAL" clId="{9BC1067A-4B85-4D6F-8316-DDE00280407F}" dt="2020-11-09T16:10:19.647" v="1578" actId="1076"/>
          <ac:spMkLst>
            <pc:docMk/>
            <pc:sldMk cId="1373511864" sldId="345"/>
            <ac:spMk id="46" creationId="{3E26B4D1-619C-445D-BE08-BAE6C40EC317}"/>
          </ac:spMkLst>
        </pc:spChg>
        <pc:spChg chg="add mod">
          <ac:chgData name="Stéphanie  Kleinen" userId="881e0c03-72b1-4ed6-8943-6a41dddc2dc4" providerId="ADAL" clId="{9BC1067A-4B85-4D6F-8316-DDE00280407F}" dt="2020-11-09T16:10:59.144" v="1590" actId="14100"/>
          <ac:spMkLst>
            <pc:docMk/>
            <pc:sldMk cId="1373511864" sldId="345"/>
            <ac:spMk id="47" creationId="{50588BEC-4CD7-45B3-88B6-EE6FD039DE9D}"/>
          </ac:spMkLst>
        </pc:spChg>
        <pc:spChg chg="add mod">
          <ac:chgData name="Stéphanie  Kleinen" userId="881e0c03-72b1-4ed6-8943-6a41dddc2dc4" providerId="ADAL" clId="{9BC1067A-4B85-4D6F-8316-DDE00280407F}" dt="2020-11-09T16:11:04.322" v="1591" actId="120"/>
          <ac:spMkLst>
            <pc:docMk/>
            <pc:sldMk cId="1373511864" sldId="345"/>
            <ac:spMk id="50" creationId="{82259D2A-FEDB-4A20-BFAA-0D889CD57829}"/>
          </ac:spMkLst>
        </pc:spChg>
        <pc:picChg chg="del">
          <ac:chgData name="Stéphanie  Kleinen" userId="881e0c03-72b1-4ed6-8943-6a41dddc2dc4" providerId="ADAL" clId="{9BC1067A-4B85-4D6F-8316-DDE00280407F}" dt="2020-11-09T16:08:16.498" v="1526" actId="478"/>
          <ac:picMkLst>
            <pc:docMk/>
            <pc:sldMk cId="1373511864" sldId="345"/>
            <ac:picMk id="9" creationId="{6E5F8CAF-A913-4EB8-99C9-61B2957C6FF2}"/>
          </ac:picMkLst>
        </pc:picChg>
        <pc:picChg chg="del">
          <ac:chgData name="Stéphanie  Kleinen" userId="881e0c03-72b1-4ed6-8943-6a41dddc2dc4" providerId="ADAL" clId="{9BC1067A-4B85-4D6F-8316-DDE00280407F}" dt="2020-11-09T16:08:16.498" v="1526" actId="478"/>
          <ac:picMkLst>
            <pc:docMk/>
            <pc:sldMk cId="1373511864" sldId="345"/>
            <ac:picMk id="11" creationId="{2194F82C-7726-4A5D-AFED-F5C231B895C0}"/>
          </ac:picMkLst>
        </pc:picChg>
        <pc:picChg chg="del">
          <ac:chgData name="Stéphanie  Kleinen" userId="881e0c03-72b1-4ed6-8943-6a41dddc2dc4" providerId="ADAL" clId="{9BC1067A-4B85-4D6F-8316-DDE00280407F}" dt="2020-11-09T16:08:16.498" v="1526" actId="478"/>
          <ac:picMkLst>
            <pc:docMk/>
            <pc:sldMk cId="1373511864" sldId="345"/>
            <ac:picMk id="13" creationId="{07EFA5BB-B76A-47A4-B75B-7D682581D321}"/>
          </ac:picMkLst>
        </pc:picChg>
        <pc:picChg chg="del">
          <ac:chgData name="Stéphanie  Kleinen" userId="881e0c03-72b1-4ed6-8943-6a41dddc2dc4" providerId="ADAL" clId="{9BC1067A-4B85-4D6F-8316-DDE00280407F}" dt="2020-11-09T16:08:16.498" v="1526" actId="478"/>
          <ac:picMkLst>
            <pc:docMk/>
            <pc:sldMk cId="1373511864" sldId="345"/>
            <ac:picMk id="15" creationId="{98E2EE95-3EF0-4312-A0F7-1A84705F7D4F}"/>
          </ac:picMkLst>
        </pc:picChg>
        <pc:picChg chg="del">
          <ac:chgData name="Stéphanie  Kleinen" userId="881e0c03-72b1-4ed6-8943-6a41dddc2dc4" providerId="ADAL" clId="{9BC1067A-4B85-4D6F-8316-DDE00280407F}" dt="2020-11-09T16:08:16.498" v="1526" actId="478"/>
          <ac:picMkLst>
            <pc:docMk/>
            <pc:sldMk cId="1373511864" sldId="345"/>
            <ac:picMk id="23" creationId="{A4CBFF6B-CFAD-4558-AF69-72D068B7AD12}"/>
          </ac:picMkLst>
        </pc:picChg>
        <pc:picChg chg="add mod">
          <ac:chgData name="Stéphanie  Kleinen" userId="881e0c03-72b1-4ed6-8943-6a41dddc2dc4" providerId="ADAL" clId="{9BC1067A-4B85-4D6F-8316-DDE00280407F}" dt="2020-11-09T16:08:30.211" v="1527"/>
          <ac:picMkLst>
            <pc:docMk/>
            <pc:sldMk cId="1373511864" sldId="345"/>
            <ac:picMk id="24" creationId="{C7B1A631-0C6B-4CEE-925A-B5DDCD20780D}"/>
          </ac:picMkLst>
        </pc:picChg>
        <pc:picChg chg="del">
          <ac:chgData name="Stéphanie  Kleinen" userId="881e0c03-72b1-4ed6-8943-6a41dddc2dc4" providerId="ADAL" clId="{9BC1067A-4B85-4D6F-8316-DDE00280407F}" dt="2020-11-09T16:08:16.498" v="1526" actId="478"/>
          <ac:picMkLst>
            <pc:docMk/>
            <pc:sldMk cId="1373511864" sldId="345"/>
            <ac:picMk id="25" creationId="{048D9035-A463-441E-9654-A388EC760059}"/>
          </ac:picMkLst>
        </pc:picChg>
        <pc:picChg chg="add mod">
          <ac:chgData name="Stéphanie  Kleinen" userId="881e0c03-72b1-4ed6-8943-6a41dddc2dc4" providerId="ADAL" clId="{9BC1067A-4B85-4D6F-8316-DDE00280407F}" dt="2020-11-09T16:08:30.211" v="1527"/>
          <ac:picMkLst>
            <pc:docMk/>
            <pc:sldMk cId="1373511864" sldId="345"/>
            <ac:picMk id="26" creationId="{7BBD2E8B-E72A-4FE9-8C2A-E869D3076643}"/>
          </ac:picMkLst>
        </pc:picChg>
        <pc:picChg chg="del">
          <ac:chgData name="Stéphanie  Kleinen" userId="881e0c03-72b1-4ed6-8943-6a41dddc2dc4" providerId="ADAL" clId="{9BC1067A-4B85-4D6F-8316-DDE00280407F}" dt="2020-11-09T16:08:16.498" v="1526" actId="478"/>
          <ac:picMkLst>
            <pc:docMk/>
            <pc:sldMk cId="1373511864" sldId="345"/>
            <ac:picMk id="27" creationId="{0ED027C1-D820-45FD-BBE3-E1769FAA45EB}"/>
          </ac:picMkLst>
        </pc:picChg>
        <pc:picChg chg="add mod">
          <ac:chgData name="Stéphanie  Kleinen" userId="881e0c03-72b1-4ed6-8943-6a41dddc2dc4" providerId="ADAL" clId="{9BC1067A-4B85-4D6F-8316-DDE00280407F}" dt="2020-11-09T16:08:30.211" v="1527"/>
          <ac:picMkLst>
            <pc:docMk/>
            <pc:sldMk cId="1373511864" sldId="345"/>
            <ac:picMk id="28" creationId="{06A224FE-F96D-4752-B0FA-B19F8D002EE0}"/>
          </ac:picMkLst>
        </pc:picChg>
        <pc:picChg chg="del">
          <ac:chgData name="Stéphanie  Kleinen" userId="881e0c03-72b1-4ed6-8943-6a41dddc2dc4" providerId="ADAL" clId="{9BC1067A-4B85-4D6F-8316-DDE00280407F}" dt="2020-11-09T16:08:16.498" v="1526" actId="478"/>
          <ac:picMkLst>
            <pc:docMk/>
            <pc:sldMk cId="1373511864" sldId="345"/>
            <ac:picMk id="29" creationId="{D00B71CC-A7AF-4650-8A04-12D027979907}"/>
          </ac:picMkLst>
        </pc:picChg>
        <pc:picChg chg="add mod">
          <ac:chgData name="Stéphanie  Kleinen" userId="881e0c03-72b1-4ed6-8943-6a41dddc2dc4" providerId="ADAL" clId="{9BC1067A-4B85-4D6F-8316-DDE00280407F}" dt="2020-11-09T16:08:30.211" v="1527"/>
          <ac:picMkLst>
            <pc:docMk/>
            <pc:sldMk cId="1373511864" sldId="345"/>
            <ac:picMk id="30" creationId="{A028874E-A5BC-49CB-B887-527BEF2ADA9A}"/>
          </ac:picMkLst>
        </pc:picChg>
        <pc:picChg chg="add mod">
          <ac:chgData name="Stéphanie  Kleinen" userId="881e0c03-72b1-4ed6-8943-6a41dddc2dc4" providerId="ADAL" clId="{9BC1067A-4B85-4D6F-8316-DDE00280407F}" dt="2020-11-09T16:08:30.211" v="1527"/>
          <ac:picMkLst>
            <pc:docMk/>
            <pc:sldMk cId="1373511864" sldId="345"/>
            <ac:picMk id="32" creationId="{15E50E55-63BC-4F35-93D6-B287216D6712}"/>
          </ac:picMkLst>
        </pc:picChg>
        <pc:picChg chg="add mod">
          <ac:chgData name="Stéphanie  Kleinen" userId="881e0c03-72b1-4ed6-8943-6a41dddc2dc4" providerId="ADAL" clId="{9BC1067A-4B85-4D6F-8316-DDE00280407F}" dt="2020-11-09T16:08:30.211" v="1527"/>
          <ac:picMkLst>
            <pc:docMk/>
            <pc:sldMk cId="1373511864" sldId="345"/>
            <ac:picMk id="34" creationId="{86F847B3-27B9-431A-991B-D326E8A5BBF4}"/>
          </ac:picMkLst>
        </pc:picChg>
        <pc:picChg chg="add mod">
          <ac:chgData name="Stéphanie  Kleinen" userId="881e0c03-72b1-4ed6-8943-6a41dddc2dc4" providerId="ADAL" clId="{9BC1067A-4B85-4D6F-8316-DDE00280407F}" dt="2020-11-09T16:08:30.211" v="1527"/>
          <ac:picMkLst>
            <pc:docMk/>
            <pc:sldMk cId="1373511864" sldId="345"/>
            <ac:picMk id="36" creationId="{CC60B56D-BE9D-4364-AFF4-3B2780FE23C3}"/>
          </ac:picMkLst>
        </pc:picChg>
        <pc:cxnChg chg="add mod">
          <ac:chgData name="Stéphanie  Kleinen" userId="881e0c03-72b1-4ed6-8943-6a41dddc2dc4" providerId="ADAL" clId="{9BC1067A-4B85-4D6F-8316-DDE00280407F}" dt="2020-11-09T16:09:52.178" v="1568" actId="208"/>
          <ac:cxnSpMkLst>
            <pc:docMk/>
            <pc:sldMk cId="1373511864" sldId="345"/>
            <ac:cxnSpMk id="38" creationId="{1F144B18-5EBC-4027-9AB9-6EBDCFD56DE2}"/>
          </ac:cxnSpMkLst>
        </pc:cxnChg>
        <pc:cxnChg chg="add mod">
          <ac:chgData name="Stéphanie  Kleinen" userId="881e0c03-72b1-4ed6-8943-6a41dddc2dc4" providerId="ADAL" clId="{9BC1067A-4B85-4D6F-8316-DDE00280407F}" dt="2020-11-09T16:09:52.178" v="1568" actId="208"/>
          <ac:cxnSpMkLst>
            <pc:docMk/>
            <pc:sldMk cId="1373511864" sldId="345"/>
            <ac:cxnSpMk id="42" creationId="{8D01A83B-29A8-45F7-AB07-441BB19D0772}"/>
          </ac:cxnSpMkLst>
        </pc:cxnChg>
        <pc:cxnChg chg="add mod">
          <ac:chgData name="Stéphanie  Kleinen" userId="881e0c03-72b1-4ed6-8943-6a41dddc2dc4" providerId="ADAL" clId="{9BC1067A-4B85-4D6F-8316-DDE00280407F}" dt="2020-11-09T16:09:52.178" v="1568" actId="208"/>
          <ac:cxnSpMkLst>
            <pc:docMk/>
            <pc:sldMk cId="1373511864" sldId="345"/>
            <ac:cxnSpMk id="43" creationId="{BA3AC690-76E6-47C1-9646-1AE21532A39F}"/>
          </ac:cxnSpMkLst>
        </pc:cxnChg>
        <pc:cxnChg chg="add mod">
          <ac:chgData name="Stéphanie  Kleinen" userId="881e0c03-72b1-4ed6-8943-6a41dddc2dc4" providerId="ADAL" clId="{9BC1067A-4B85-4D6F-8316-DDE00280407F}" dt="2020-11-09T16:10:34.692" v="1581" actId="1076"/>
          <ac:cxnSpMkLst>
            <pc:docMk/>
            <pc:sldMk cId="1373511864" sldId="345"/>
            <ac:cxnSpMk id="45" creationId="{E58FD3E2-5D7D-4710-AFE2-1527CBAFD3FE}"/>
          </ac:cxnSpMkLst>
        </pc:cxnChg>
        <pc:cxnChg chg="add mod">
          <ac:chgData name="Stéphanie  Kleinen" userId="881e0c03-72b1-4ed6-8943-6a41dddc2dc4" providerId="ADAL" clId="{9BC1067A-4B85-4D6F-8316-DDE00280407F}" dt="2020-11-09T16:10:41.453" v="1586" actId="1037"/>
          <ac:cxnSpMkLst>
            <pc:docMk/>
            <pc:sldMk cId="1373511864" sldId="345"/>
            <ac:cxnSpMk id="48" creationId="{DF22CA9F-4265-42FF-A7F6-EC48755EF126}"/>
          </ac:cxnSpMkLst>
        </pc:cxnChg>
        <pc:cxnChg chg="add mod">
          <ac:chgData name="Stéphanie  Kleinen" userId="881e0c03-72b1-4ed6-8943-6a41dddc2dc4" providerId="ADAL" clId="{9BC1067A-4B85-4D6F-8316-DDE00280407F}" dt="2020-11-09T16:11:08.802" v="1592" actId="1076"/>
          <ac:cxnSpMkLst>
            <pc:docMk/>
            <pc:sldMk cId="1373511864" sldId="345"/>
            <ac:cxnSpMk id="49" creationId="{C4C84B55-C4B9-4583-BEBD-894F0CD8B5E4}"/>
          </ac:cxnSpMkLst>
        </pc:cxnChg>
      </pc:sldChg>
      <pc:sldChg chg="addSp delSp modSp mod">
        <pc:chgData name="Stéphanie  Kleinen" userId="881e0c03-72b1-4ed6-8943-6a41dddc2dc4" providerId="ADAL" clId="{9BC1067A-4B85-4D6F-8316-DDE00280407F}" dt="2020-11-09T16:08:02.502" v="1524" actId="1076"/>
        <pc:sldMkLst>
          <pc:docMk/>
          <pc:sldMk cId="3408501606" sldId="346"/>
        </pc:sldMkLst>
        <pc:spChg chg="add del mod">
          <ac:chgData name="Stéphanie  Kleinen" userId="881e0c03-72b1-4ed6-8943-6a41dddc2dc4" providerId="ADAL" clId="{9BC1067A-4B85-4D6F-8316-DDE00280407F}" dt="2020-11-09T16:08:02.502" v="1524" actId="1076"/>
          <ac:spMkLst>
            <pc:docMk/>
            <pc:sldMk cId="3408501606" sldId="346"/>
            <ac:spMk id="2" creationId="{CC44950E-DCAC-4F63-AF11-B359258FACC2}"/>
          </ac:spMkLst>
        </pc:spChg>
        <pc:spChg chg="add mod">
          <ac:chgData name="Stéphanie  Kleinen" userId="881e0c03-72b1-4ed6-8943-6a41dddc2dc4" providerId="ADAL" clId="{9BC1067A-4B85-4D6F-8316-DDE00280407F}" dt="2020-11-09T16:02:04.138" v="1330" actId="2711"/>
          <ac:spMkLst>
            <pc:docMk/>
            <pc:sldMk cId="3408501606" sldId="346"/>
            <ac:spMk id="9" creationId="{5ABFEB1A-6609-4EA4-B0CA-1FD1C4B09BE8}"/>
          </ac:spMkLst>
        </pc:spChg>
        <pc:spChg chg="add mod">
          <ac:chgData name="Stéphanie  Kleinen" userId="881e0c03-72b1-4ed6-8943-6a41dddc2dc4" providerId="ADAL" clId="{9BC1067A-4B85-4D6F-8316-DDE00280407F}" dt="2020-11-09T16:03:15.057" v="1417" actId="20577"/>
          <ac:spMkLst>
            <pc:docMk/>
            <pc:sldMk cId="3408501606" sldId="346"/>
            <ac:spMk id="10" creationId="{EAD3D234-F522-4D43-B64E-B70179192685}"/>
          </ac:spMkLst>
        </pc:spChg>
        <pc:spChg chg="add mod">
          <ac:chgData name="Stéphanie  Kleinen" userId="881e0c03-72b1-4ed6-8943-6a41dddc2dc4" providerId="ADAL" clId="{9BC1067A-4B85-4D6F-8316-DDE00280407F}" dt="2020-11-09T16:04:55.747" v="1445" actId="1076"/>
          <ac:spMkLst>
            <pc:docMk/>
            <pc:sldMk cId="3408501606" sldId="346"/>
            <ac:spMk id="12" creationId="{B87741DD-E848-4C48-9E8B-F79F15C14B91}"/>
          </ac:spMkLst>
        </pc:spChg>
        <pc:spChg chg="add mod">
          <ac:chgData name="Stéphanie  Kleinen" userId="881e0c03-72b1-4ed6-8943-6a41dddc2dc4" providerId="ADAL" clId="{9BC1067A-4B85-4D6F-8316-DDE00280407F}" dt="2020-11-09T16:04:26.866" v="1439" actId="1076"/>
          <ac:spMkLst>
            <pc:docMk/>
            <pc:sldMk cId="3408501606" sldId="346"/>
            <ac:spMk id="14" creationId="{9776D22F-487F-458B-AC16-CF0EB05B8BAB}"/>
          </ac:spMkLst>
        </pc:spChg>
        <pc:graphicFrameChg chg="del">
          <ac:chgData name="Stéphanie  Kleinen" userId="881e0c03-72b1-4ed6-8943-6a41dddc2dc4" providerId="ADAL" clId="{9BC1067A-4B85-4D6F-8316-DDE00280407F}" dt="2020-11-09T16:01:58.816" v="1328" actId="478"/>
          <ac:graphicFrameMkLst>
            <pc:docMk/>
            <pc:sldMk cId="3408501606" sldId="346"/>
            <ac:graphicFrameMk id="5" creationId="{B5930EF2-3003-4FCE-8C59-91FA32D7538A}"/>
          </ac:graphicFrameMkLst>
        </pc:graphicFrameChg>
        <pc:picChg chg="add mod">
          <ac:chgData name="Stéphanie  Kleinen" userId="881e0c03-72b1-4ed6-8943-6a41dddc2dc4" providerId="ADAL" clId="{9BC1067A-4B85-4D6F-8316-DDE00280407F}" dt="2020-11-09T16:01:59.743" v="1329"/>
          <ac:picMkLst>
            <pc:docMk/>
            <pc:sldMk cId="3408501606" sldId="346"/>
            <ac:picMk id="8" creationId="{2B6F4B42-C9F7-4305-A2E2-43C24D467EF9}"/>
          </ac:picMkLst>
        </pc:picChg>
        <pc:cxnChg chg="add mod">
          <ac:chgData name="Stéphanie  Kleinen" userId="881e0c03-72b1-4ed6-8943-6a41dddc2dc4" providerId="ADAL" clId="{9BC1067A-4B85-4D6F-8316-DDE00280407F}" dt="2020-11-09T16:04:39.541" v="1441" actId="14100"/>
          <ac:cxnSpMkLst>
            <pc:docMk/>
            <pc:sldMk cId="3408501606" sldId="346"/>
            <ac:cxnSpMk id="11" creationId="{41FEF843-88CC-40F1-9CBC-18E3B4F71761}"/>
          </ac:cxnSpMkLst>
        </pc:cxnChg>
        <pc:cxnChg chg="add mod">
          <ac:chgData name="Stéphanie  Kleinen" userId="881e0c03-72b1-4ed6-8943-6a41dddc2dc4" providerId="ADAL" clId="{9BC1067A-4B85-4D6F-8316-DDE00280407F}" dt="2020-11-09T16:04:21.483" v="1438" actId="14100"/>
          <ac:cxnSpMkLst>
            <pc:docMk/>
            <pc:sldMk cId="3408501606" sldId="346"/>
            <ac:cxnSpMk id="13" creationId="{2756C229-511E-4D72-A0BD-962BA974A66C}"/>
          </ac:cxnSpMkLst>
        </pc:cxnChg>
      </pc:sldChg>
      <pc:sldChg chg="addSp delSp modSp mod">
        <pc:chgData name="Stéphanie  Kleinen" userId="881e0c03-72b1-4ed6-8943-6a41dddc2dc4" providerId="ADAL" clId="{9BC1067A-4B85-4D6F-8316-DDE00280407F}" dt="2020-11-09T16:13:26.217" v="1770" actId="20577"/>
        <pc:sldMkLst>
          <pc:docMk/>
          <pc:sldMk cId="3993708828" sldId="347"/>
        </pc:sldMkLst>
        <pc:spChg chg="add mod">
          <ac:chgData name="Stéphanie  Kleinen" userId="881e0c03-72b1-4ed6-8943-6a41dddc2dc4" providerId="ADAL" clId="{9BC1067A-4B85-4D6F-8316-DDE00280407F}" dt="2020-11-09T16:12:06.828" v="1628" actId="1076"/>
          <ac:spMkLst>
            <pc:docMk/>
            <pc:sldMk cId="3993708828" sldId="347"/>
            <ac:spMk id="29" creationId="{B725AE00-F358-4246-89D3-36EA9F66BE5F}"/>
          </ac:spMkLst>
        </pc:spChg>
        <pc:spChg chg="add mod">
          <ac:chgData name="Stéphanie  Kleinen" userId="881e0c03-72b1-4ed6-8943-6a41dddc2dc4" providerId="ADAL" clId="{9BC1067A-4B85-4D6F-8316-DDE00280407F}" dt="2020-11-09T16:12:26.941" v="1651" actId="20577"/>
          <ac:spMkLst>
            <pc:docMk/>
            <pc:sldMk cId="3993708828" sldId="347"/>
            <ac:spMk id="30" creationId="{C20BFCED-0F9A-4403-B3CD-37BAB40765E0}"/>
          </ac:spMkLst>
        </pc:spChg>
        <pc:spChg chg="add mod">
          <ac:chgData name="Stéphanie  Kleinen" userId="881e0c03-72b1-4ed6-8943-6a41dddc2dc4" providerId="ADAL" clId="{9BC1067A-4B85-4D6F-8316-DDE00280407F}" dt="2020-11-09T16:11:59.264" v="1626" actId="2711"/>
          <ac:spMkLst>
            <pc:docMk/>
            <pc:sldMk cId="3993708828" sldId="347"/>
            <ac:spMk id="31" creationId="{6B95125E-227A-492E-B0F2-558DF5107CDF}"/>
          </ac:spMkLst>
        </pc:spChg>
        <pc:spChg chg="add mod">
          <ac:chgData name="Stéphanie  Kleinen" userId="881e0c03-72b1-4ed6-8943-6a41dddc2dc4" providerId="ADAL" clId="{9BC1067A-4B85-4D6F-8316-DDE00280407F}" dt="2020-11-09T16:11:59.264" v="1626" actId="2711"/>
          <ac:spMkLst>
            <pc:docMk/>
            <pc:sldMk cId="3993708828" sldId="347"/>
            <ac:spMk id="32" creationId="{9304FB0F-7CD5-4FC9-9BE6-8F3A8A666B58}"/>
          </ac:spMkLst>
        </pc:spChg>
        <pc:spChg chg="add mod">
          <ac:chgData name="Stéphanie  Kleinen" userId="881e0c03-72b1-4ed6-8943-6a41dddc2dc4" providerId="ADAL" clId="{9BC1067A-4B85-4D6F-8316-DDE00280407F}" dt="2020-11-09T16:11:59.264" v="1626" actId="2711"/>
          <ac:spMkLst>
            <pc:docMk/>
            <pc:sldMk cId="3993708828" sldId="347"/>
            <ac:spMk id="33" creationId="{08EFCDB3-F92F-4051-852C-9FCB61D4C33D}"/>
          </ac:spMkLst>
        </pc:spChg>
        <pc:spChg chg="add mod">
          <ac:chgData name="Stéphanie  Kleinen" userId="881e0c03-72b1-4ed6-8943-6a41dddc2dc4" providerId="ADAL" clId="{9BC1067A-4B85-4D6F-8316-DDE00280407F}" dt="2020-11-09T16:13:16.969" v="1759" actId="20577"/>
          <ac:spMkLst>
            <pc:docMk/>
            <pc:sldMk cId="3993708828" sldId="347"/>
            <ac:spMk id="34" creationId="{0E5A3F00-8520-4482-BDC5-712ACEFFF049}"/>
          </ac:spMkLst>
        </pc:spChg>
        <pc:spChg chg="mod">
          <ac:chgData name="Stéphanie  Kleinen" userId="881e0c03-72b1-4ed6-8943-6a41dddc2dc4" providerId="ADAL" clId="{9BC1067A-4B85-4D6F-8316-DDE00280407F}" dt="2020-11-09T16:13:26.217" v="1770" actId="20577"/>
          <ac:spMkLst>
            <pc:docMk/>
            <pc:sldMk cId="3993708828" sldId="347"/>
            <ac:spMk id="41" creationId="{4D475565-E597-4066-B5B5-029CFD8A671A}"/>
          </ac:spMkLst>
        </pc:spChg>
        <pc:graphicFrameChg chg="del modGraphic">
          <ac:chgData name="Stéphanie  Kleinen" userId="881e0c03-72b1-4ed6-8943-6a41dddc2dc4" providerId="ADAL" clId="{9BC1067A-4B85-4D6F-8316-DDE00280407F}" dt="2020-11-09T16:11:22.300" v="1595" actId="478"/>
          <ac:graphicFrameMkLst>
            <pc:docMk/>
            <pc:sldMk cId="3993708828" sldId="347"/>
            <ac:graphicFrameMk id="6" creationId="{D885B473-81EA-40EB-80C1-546438073533}"/>
          </ac:graphicFrameMkLst>
        </pc:graphicFrameChg>
        <pc:picChg chg="del">
          <ac:chgData name="Stéphanie  Kleinen" userId="881e0c03-72b1-4ed6-8943-6a41dddc2dc4" providerId="ADAL" clId="{9BC1067A-4B85-4D6F-8316-DDE00280407F}" dt="2020-11-09T16:11:26.592" v="1596" actId="478"/>
          <ac:picMkLst>
            <pc:docMk/>
            <pc:sldMk cId="3993708828" sldId="347"/>
            <ac:picMk id="8" creationId="{F2341D38-5479-4B1E-8573-DCD4BF46877A}"/>
          </ac:picMkLst>
        </pc:picChg>
        <pc:picChg chg="del">
          <ac:chgData name="Stéphanie  Kleinen" userId="881e0c03-72b1-4ed6-8943-6a41dddc2dc4" providerId="ADAL" clId="{9BC1067A-4B85-4D6F-8316-DDE00280407F}" dt="2020-11-09T16:11:26.592" v="1596" actId="478"/>
          <ac:picMkLst>
            <pc:docMk/>
            <pc:sldMk cId="3993708828" sldId="347"/>
            <ac:picMk id="10" creationId="{25C2CE2E-1E17-45AA-B543-76062D64603F}"/>
          </ac:picMkLst>
        </pc:picChg>
        <pc:picChg chg="del">
          <ac:chgData name="Stéphanie  Kleinen" userId="881e0c03-72b1-4ed6-8943-6a41dddc2dc4" providerId="ADAL" clId="{9BC1067A-4B85-4D6F-8316-DDE00280407F}" dt="2020-11-09T16:11:26.592" v="1596" actId="478"/>
          <ac:picMkLst>
            <pc:docMk/>
            <pc:sldMk cId="3993708828" sldId="347"/>
            <ac:picMk id="12" creationId="{C797CA8E-F3CA-4002-841D-C2AB4ECCC7E8}"/>
          </ac:picMkLst>
        </pc:picChg>
        <pc:picChg chg="del">
          <ac:chgData name="Stéphanie  Kleinen" userId="881e0c03-72b1-4ed6-8943-6a41dddc2dc4" providerId="ADAL" clId="{9BC1067A-4B85-4D6F-8316-DDE00280407F}" dt="2020-11-09T16:11:26.592" v="1596" actId="478"/>
          <ac:picMkLst>
            <pc:docMk/>
            <pc:sldMk cId="3993708828" sldId="347"/>
            <ac:picMk id="14" creationId="{264F2D34-2587-4AB2-99E0-4A98E343217C}"/>
          </ac:picMkLst>
        </pc:picChg>
        <pc:picChg chg="del">
          <ac:chgData name="Stéphanie  Kleinen" userId="881e0c03-72b1-4ed6-8943-6a41dddc2dc4" providerId="ADAL" clId="{9BC1067A-4B85-4D6F-8316-DDE00280407F}" dt="2020-11-09T16:11:26.592" v="1596" actId="478"/>
          <ac:picMkLst>
            <pc:docMk/>
            <pc:sldMk cId="3993708828" sldId="347"/>
            <ac:picMk id="19" creationId="{ACC2EA9C-18D8-40BE-A3CE-D5B55CFA6B45}"/>
          </ac:picMkLst>
        </pc:picChg>
        <pc:picChg chg="del">
          <ac:chgData name="Stéphanie  Kleinen" userId="881e0c03-72b1-4ed6-8943-6a41dddc2dc4" providerId="ADAL" clId="{9BC1067A-4B85-4D6F-8316-DDE00280407F}" dt="2020-11-09T16:11:26.592" v="1596" actId="478"/>
          <ac:picMkLst>
            <pc:docMk/>
            <pc:sldMk cId="3993708828" sldId="347"/>
            <ac:picMk id="20" creationId="{6440E28D-D7AB-4439-8673-3143281D945E}"/>
          </ac:picMkLst>
        </pc:picChg>
        <pc:picChg chg="del">
          <ac:chgData name="Stéphanie  Kleinen" userId="881e0c03-72b1-4ed6-8943-6a41dddc2dc4" providerId="ADAL" clId="{9BC1067A-4B85-4D6F-8316-DDE00280407F}" dt="2020-11-09T16:11:26.592" v="1596" actId="478"/>
          <ac:picMkLst>
            <pc:docMk/>
            <pc:sldMk cId="3993708828" sldId="347"/>
            <ac:picMk id="21" creationId="{E2D32B50-5DD4-432D-A91F-D389EE55E061}"/>
          </ac:picMkLst>
        </pc:picChg>
        <pc:picChg chg="add mod">
          <ac:chgData name="Stéphanie  Kleinen" userId="881e0c03-72b1-4ed6-8943-6a41dddc2dc4" providerId="ADAL" clId="{9BC1067A-4B85-4D6F-8316-DDE00280407F}" dt="2020-11-09T16:11:55.794" v="1625"/>
          <ac:picMkLst>
            <pc:docMk/>
            <pc:sldMk cId="3993708828" sldId="347"/>
            <ac:picMk id="22" creationId="{92321EAD-CE02-41CD-84E1-08F173538410}"/>
          </ac:picMkLst>
        </pc:picChg>
        <pc:picChg chg="del">
          <ac:chgData name="Stéphanie  Kleinen" userId="881e0c03-72b1-4ed6-8943-6a41dddc2dc4" providerId="ADAL" clId="{9BC1067A-4B85-4D6F-8316-DDE00280407F}" dt="2020-11-09T16:11:26.592" v="1596" actId="478"/>
          <ac:picMkLst>
            <pc:docMk/>
            <pc:sldMk cId="3993708828" sldId="347"/>
            <ac:picMk id="39" creationId="{8785AFDB-8450-4F66-AB44-14127799F75A}"/>
          </ac:picMkLst>
        </pc:picChg>
        <pc:cxnChg chg="add mod">
          <ac:chgData name="Stéphanie  Kleinen" userId="881e0c03-72b1-4ed6-8943-6a41dddc2dc4" providerId="ADAL" clId="{9BC1067A-4B85-4D6F-8316-DDE00280407F}" dt="2020-11-09T16:11:55.794" v="1625"/>
          <ac:cxnSpMkLst>
            <pc:docMk/>
            <pc:sldMk cId="3993708828" sldId="347"/>
            <ac:cxnSpMk id="23" creationId="{831CBD0D-D03D-45E0-BDCD-945F377DBFC3}"/>
          </ac:cxnSpMkLst>
        </pc:cxnChg>
        <pc:cxnChg chg="add mod">
          <ac:chgData name="Stéphanie  Kleinen" userId="881e0c03-72b1-4ed6-8943-6a41dddc2dc4" providerId="ADAL" clId="{9BC1067A-4B85-4D6F-8316-DDE00280407F}" dt="2020-11-09T16:11:55.794" v="1625"/>
          <ac:cxnSpMkLst>
            <pc:docMk/>
            <pc:sldMk cId="3993708828" sldId="347"/>
            <ac:cxnSpMk id="24" creationId="{02C05ECE-4A29-4BB5-A3B2-C15894CB0A2F}"/>
          </ac:cxnSpMkLst>
        </pc:cxnChg>
        <pc:cxnChg chg="add mod">
          <ac:chgData name="Stéphanie  Kleinen" userId="881e0c03-72b1-4ed6-8943-6a41dddc2dc4" providerId="ADAL" clId="{9BC1067A-4B85-4D6F-8316-DDE00280407F}" dt="2020-11-09T16:11:55.794" v="1625"/>
          <ac:cxnSpMkLst>
            <pc:docMk/>
            <pc:sldMk cId="3993708828" sldId="347"/>
            <ac:cxnSpMk id="25" creationId="{EAB1A95F-B036-427A-93FB-7DFA560C8C1F}"/>
          </ac:cxnSpMkLst>
        </pc:cxnChg>
        <pc:cxnChg chg="add mod">
          <ac:chgData name="Stéphanie  Kleinen" userId="881e0c03-72b1-4ed6-8943-6a41dddc2dc4" providerId="ADAL" clId="{9BC1067A-4B85-4D6F-8316-DDE00280407F}" dt="2020-11-09T16:11:55.794" v="1625"/>
          <ac:cxnSpMkLst>
            <pc:docMk/>
            <pc:sldMk cId="3993708828" sldId="347"/>
            <ac:cxnSpMk id="26" creationId="{73DD104E-977C-4A9B-A977-D5048BB63CD1}"/>
          </ac:cxnSpMkLst>
        </pc:cxnChg>
        <pc:cxnChg chg="add mod">
          <ac:chgData name="Stéphanie  Kleinen" userId="881e0c03-72b1-4ed6-8943-6a41dddc2dc4" providerId="ADAL" clId="{9BC1067A-4B85-4D6F-8316-DDE00280407F}" dt="2020-11-09T16:11:55.794" v="1625"/>
          <ac:cxnSpMkLst>
            <pc:docMk/>
            <pc:sldMk cId="3993708828" sldId="347"/>
            <ac:cxnSpMk id="27" creationId="{EE7CDE8B-367C-496D-9C11-15B7C605A66E}"/>
          </ac:cxnSpMkLst>
        </pc:cxnChg>
        <pc:cxnChg chg="add mod">
          <ac:chgData name="Stéphanie  Kleinen" userId="881e0c03-72b1-4ed6-8943-6a41dddc2dc4" providerId="ADAL" clId="{9BC1067A-4B85-4D6F-8316-DDE00280407F}" dt="2020-11-09T16:11:55.794" v="1625"/>
          <ac:cxnSpMkLst>
            <pc:docMk/>
            <pc:sldMk cId="3993708828" sldId="347"/>
            <ac:cxnSpMk id="28" creationId="{52534B39-7329-41BF-AB2D-79825086907E}"/>
          </ac:cxnSpMkLst>
        </pc:cxnChg>
      </pc:sldChg>
      <pc:sldChg chg="del">
        <pc:chgData name="Stéphanie  Kleinen" userId="881e0c03-72b1-4ed6-8943-6a41dddc2dc4" providerId="ADAL" clId="{9BC1067A-4B85-4D6F-8316-DDE00280407F}" dt="2020-11-09T16:17:05.280" v="1888" actId="47"/>
        <pc:sldMkLst>
          <pc:docMk/>
          <pc:sldMk cId="903991781" sldId="348"/>
        </pc:sldMkLst>
      </pc:sldChg>
      <pc:sldChg chg="del">
        <pc:chgData name="Stéphanie  Kleinen" userId="881e0c03-72b1-4ed6-8943-6a41dddc2dc4" providerId="ADAL" clId="{9BC1067A-4B85-4D6F-8316-DDE00280407F}" dt="2020-11-09T16:17:07.091" v="1889" actId="47"/>
        <pc:sldMkLst>
          <pc:docMk/>
          <pc:sldMk cId="875649522" sldId="350"/>
        </pc:sldMkLst>
      </pc:sldChg>
      <pc:sldChg chg="del">
        <pc:chgData name="Stéphanie  Kleinen" userId="881e0c03-72b1-4ed6-8943-6a41dddc2dc4" providerId="ADAL" clId="{9BC1067A-4B85-4D6F-8316-DDE00280407F}" dt="2020-11-09T16:17:01.963" v="1887" actId="47"/>
        <pc:sldMkLst>
          <pc:docMk/>
          <pc:sldMk cId="100804248" sldId="352"/>
        </pc:sldMkLst>
      </pc:sldChg>
      <pc:sldChg chg="addSp modSp mod">
        <pc:chgData name="Stéphanie  Kleinen" userId="881e0c03-72b1-4ed6-8943-6a41dddc2dc4" providerId="ADAL" clId="{9BC1067A-4B85-4D6F-8316-DDE00280407F}" dt="2020-11-09T17:16:00.287" v="2508" actId="20577"/>
        <pc:sldMkLst>
          <pc:docMk/>
          <pc:sldMk cId="301286387" sldId="353"/>
        </pc:sldMkLst>
        <pc:spChg chg="mod">
          <ac:chgData name="Stéphanie  Kleinen" userId="881e0c03-72b1-4ed6-8943-6a41dddc2dc4" providerId="ADAL" clId="{9BC1067A-4B85-4D6F-8316-DDE00280407F}" dt="2020-11-09T17:16:00.287" v="2508" actId="20577"/>
          <ac:spMkLst>
            <pc:docMk/>
            <pc:sldMk cId="301286387" sldId="353"/>
            <ac:spMk id="19" creationId="{20C606FB-4DF0-4ACA-91A8-4671BE0F1708}"/>
          </ac:spMkLst>
        </pc:spChg>
        <pc:picChg chg="add mod">
          <ac:chgData name="Stéphanie  Kleinen" userId="881e0c03-72b1-4ed6-8943-6a41dddc2dc4" providerId="ADAL" clId="{9BC1067A-4B85-4D6F-8316-DDE00280407F}" dt="2020-11-09T16:23:20.335" v="2410" actId="1076"/>
          <ac:picMkLst>
            <pc:docMk/>
            <pc:sldMk cId="301286387" sldId="353"/>
            <ac:picMk id="2" creationId="{68539FFC-C513-4A17-9125-39E7CD696FE2}"/>
          </ac:picMkLst>
        </pc:picChg>
      </pc:sldChg>
      <pc:sldChg chg="modSp mod">
        <pc:chgData name="Stéphanie  Kleinen" userId="881e0c03-72b1-4ed6-8943-6a41dddc2dc4" providerId="ADAL" clId="{9BC1067A-4B85-4D6F-8316-DDE00280407F}" dt="2020-11-09T15:30:35.182" v="963" actId="20577"/>
        <pc:sldMkLst>
          <pc:docMk/>
          <pc:sldMk cId="3296280891" sldId="354"/>
        </pc:sldMkLst>
        <pc:spChg chg="mod">
          <ac:chgData name="Stéphanie  Kleinen" userId="881e0c03-72b1-4ed6-8943-6a41dddc2dc4" providerId="ADAL" clId="{9BC1067A-4B85-4D6F-8316-DDE00280407F}" dt="2020-11-09T15:06:18.618" v="40" actId="1076"/>
          <ac:spMkLst>
            <pc:docMk/>
            <pc:sldMk cId="3296280891" sldId="354"/>
            <ac:spMk id="3" creationId="{CCF3E75A-8A89-4604-A9A1-B32F17D679FC}"/>
          </ac:spMkLst>
        </pc:spChg>
        <pc:spChg chg="mod">
          <ac:chgData name="Stéphanie  Kleinen" userId="881e0c03-72b1-4ed6-8943-6a41dddc2dc4" providerId="ADAL" clId="{9BC1067A-4B85-4D6F-8316-DDE00280407F}" dt="2020-11-09T15:06:09.914" v="38" actId="1076"/>
          <ac:spMkLst>
            <pc:docMk/>
            <pc:sldMk cId="3296280891" sldId="354"/>
            <ac:spMk id="5" creationId="{E4C46894-DC91-4F0A-8597-71ABDA0A9841}"/>
          </ac:spMkLst>
        </pc:spChg>
        <pc:spChg chg="mod">
          <ac:chgData name="Stéphanie  Kleinen" userId="881e0c03-72b1-4ed6-8943-6a41dddc2dc4" providerId="ADAL" clId="{9BC1067A-4B85-4D6F-8316-DDE00280407F}" dt="2020-11-09T15:30:35.182" v="963" actId="20577"/>
          <ac:spMkLst>
            <pc:docMk/>
            <pc:sldMk cId="3296280891" sldId="354"/>
            <ac:spMk id="8" creationId="{B9680321-0B6F-4D76-8FBA-F0FBB4587C32}"/>
          </ac:spMkLst>
        </pc:spChg>
      </pc:sldChg>
      <pc:sldChg chg="addSp delSp modSp add mod">
        <pc:chgData name="Stéphanie  Kleinen" userId="881e0c03-72b1-4ed6-8943-6a41dddc2dc4" providerId="ADAL" clId="{9BC1067A-4B85-4D6F-8316-DDE00280407F}" dt="2020-11-09T16:16:57.786" v="1886" actId="5793"/>
        <pc:sldMkLst>
          <pc:docMk/>
          <pc:sldMk cId="2164163091" sldId="355"/>
        </pc:sldMkLst>
        <pc:spChg chg="add mod">
          <ac:chgData name="Stéphanie  Kleinen" userId="881e0c03-72b1-4ed6-8943-6a41dddc2dc4" providerId="ADAL" clId="{9BC1067A-4B85-4D6F-8316-DDE00280407F}" dt="2020-11-09T16:14:16.789" v="1775" actId="1076"/>
          <ac:spMkLst>
            <pc:docMk/>
            <pc:sldMk cId="2164163091" sldId="355"/>
            <ac:spMk id="21" creationId="{DA82D06D-4C44-47E7-8754-BB8796CFA287}"/>
          </ac:spMkLst>
        </pc:spChg>
        <pc:spChg chg="del">
          <ac:chgData name="Stéphanie  Kleinen" userId="881e0c03-72b1-4ed6-8943-6a41dddc2dc4" providerId="ADAL" clId="{9BC1067A-4B85-4D6F-8316-DDE00280407F}" dt="2020-11-09T16:13:46.678" v="1772" actId="478"/>
          <ac:spMkLst>
            <pc:docMk/>
            <pc:sldMk cId="2164163091" sldId="355"/>
            <ac:spMk id="29" creationId="{B725AE00-F358-4246-89D3-36EA9F66BE5F}"/>
          </ac:spMkLst>
        </pc:spChg>
        <pc:spChg chg="del">
          <ac:chgData name="Stéphanie  Kleinen" userId="881e0c03-72b1-4ed6-8943-6a41dddc2dc4" providerId="ADAL" clId="{9BC1067A-4B85-4D6F-8316-DDE00280407F}" dt="2020-11-09T16:13:46.678" v="1772" actId="478"/>
          <ac:spMkLst>
            <pc:docMk/>
            <pc:sldMk cId="2164163091" sldId="355"/>
            <ac:spMk id="30" creationId="{C20BFCED-0F9A-4403-B3CD-37BAB40765E0}"/>
          </ac:spMkLst>
        </pc:spChg>
        <pc:spChg chg="del">
          <ac:chgData name="Stéphanie  Kleinen" userId="881e0c03-72b1-4ed6-8943-6a41dddc2dc4" providerId="ADAL" clId="{9BC1067A-4B85-4D6F-8316-DDE00280407F}" dt="2020-11-09T16:13:46.678" v="1772" actId="478"/>
          <ac:spMkLst>
            <pc:docMk/>
            <pc:sldMk cId="2164163091" sldId="355"/>
            <ac:spMk id="31" creationId="{6B95125E-227A-492E-B0F2-558DF5107CDF}"/>
          </ac:spMkLst>
        </pc:spChg>
        <pc:spChg chg="del">
          <ac:chgData name="Stéphanie  Kleinen" userId="881e0c03-72b1-4ed6-8943-6a41dddc2dc4" providerId="ADAL" clId="{9BC1067A-4B85-4D6F-8316-DDE00280407F}" dt="2020-11-09T16:13:46.678" v="1772" actId="478"/>
          <ac:spMkLst>
            <pc:docMk/>
            <pc:sldMk cId="2164163091" sldId="355"/>
            <ac:spMk id="32" creationId="{9304FB0F-7CD5-4FC9-9BE6-8F3A8A666B58}"/>
          </ac:spMkLst>
        </pc:spChg>
        <pc:spChg chg="del">
          <ac:chgData name="Stéphanie  Kleinen" userId="881e0c03-72b1-4ed6-8943-6a41dddc2dc4" providerId="ADAL" clId="{9BC1067A-4B85-4D6F-8316-DDE00280407F}" dt="2020-11-09T16:13:46.678" v="1772" actId="478"/>
          <ac:spMkLst>
            <pc:docMk/>
            <pc:sldMk cId="2164163091" sldId="355"/>
            <ac:spMk id="33" creationId="{08EFCDB3-F92F-4051-852C-9FCB61D4C33D}"/>
          </ac:spMkLst>
        </pc:spChg>
        <pc:spChg chg="del">
          <ac:chgData name="Stéphanie  Kleinen" userId="881e0c03-72b1-4ed6-8943-6a41dddc2dc4" providerId="ADAL" clId="{9BC1067A-4B85-4D6F-8316-DDE00280407F}" dt="2020-11-09T16:13:46.678" v="1772" actId="478"/>
          <ac:spMkLst>
            <pc:docMk/>
            <pc:sldMk cId="2164163091" sldId="355"/>
            <ac:spMk id="34" creationId="{0E5A3F00-8520-4482-BDC5-712ACEFFF049}"/>
          </ac:spMkLst>
        </pc:spChg>
        <pc:spChg chg="add mod">
          <ac:chgData name="Stéphanie  Kleinen" userId="881e0c03-72b1-4ed6-8943-6a41dddc2dc4" providerId="ADAL" clId="{9BC1067A-4B85-4D6F-8316-DDE00280407F}" dt="2020-11-09T16:16:02.771" v="1844" actId="1076"/>
          <ac:spMkLst>
            <pc:docMk/>
            <pc:sldMk cId="2164163091" sldId="355"/>
            <ac:spMk id="35" creationId="{954BCB68-3EF0-4489-9F35-76BBA13F5B1D}"/>
          </ac:spMkLst>
        </pc:spChg>
        <pc:spChg chg="add mod">
          <ac:chgData name="Stéphanie  Kleinen" userId="881e0c03-72b1-4ed6-8943-6a41dddc2dc4" providerId="ADAL" clId="{9BC1067A-4B85-4D6F-8316-DDE00280407F}" dt="2020-11-09T16:14:16.789" v="1775" actId="1076"/>
          <ac:spMkLst>
            <pc:docMk/>
            <pc:sldMk cId="2164163091" sldId="355"/>
            <ac:spMk id="36" creationId="{3C18F428-5CE6-44EB-873B-1ECDF7FBE80B}"/>
          </ac:spMkLst>
        </pc:spChg>
        <pc:spChg chg="add mod">
          <ac:chgData name="Stéphanie  Kleinen" userId="881e0c03-72b1-4ed6-8943-6a41dddc2dc4" providerId="ADAL" clId="{9BC1067A-4B85-4D6F-8316-DDE00280407F}" dt="2020-11-09T16:16:24.056" v="1849" actId="14100"/>
          <ac:spMkLst>
            <pc:docMk/>
            <pc:sldMk cId="2164163091" sldId="355"/>
            <ac:spMk id="37" creationId="{043573C4-9EA4-435E-BFD7-5C2542996986}"/>
          </ac:spMkLst>
        </pc:spChg>
        <pc:spChg chg="add mod">
          <ac:chgData name="Stéphanie  Kleinen" userId="881e0c03-72b1-4ed6-8943-6a41dddc2dc4" providerId="ADAL" clId="{9BC1067A-4B85-4D6F-8316-DDE00280407F}" dt="2020-11-09T16:16:33.932" v="1858" actId="20577"/>
          <ac:spMkLst>
            <pc:docMk/>
            <pc:sldMk cId="2164163091" sldId="355"/>
            <ac:spMk id="40" creationId="{8C7BF165-CA1D-4065-9B69-DEF6C4CD281C}"/>
          </ac:spMkLst>
        </pc:spChg>
        <pc:spChg chg="mod">
          <ac:chgData name="Stéphanie  Kleinen" userId="881e0c03-72b1-4ed6-8943-6a41dddc2dc4" providerId="ADAL" clId="{9BC1067A-4B85-4D6F-8316-DDE00280407F}" dt="2020-11-09T16:16:57.786" v="1886" actId="5793"/>
          <ac:spMkLst>
            <pc:docMk/>
            <pc:sldMk cId="2164163091" sldId="355"/>
            <ac:spMk id="41" creationId="{4D475565-E597-4066-B5B5-029CFD8A671A}"/>
          </ac:spMkLst>
        </pc:spChg>
        <pc:spChg chg="add mod">
          <ac:chgData name="Stéphanie  Kleinen" userId="881e0c03-72b1-4ed6-8943-6a41dddc2dc4" providerId="ADAL" clId="{9BC1067A-4B85-4D6F-8316-DDE00280407F}" dt="2020-11-09T16:14:57.438" v="1817" actId="6549"/>
          <ac:spMkLst>
            <pc:docMk/>
            <pc:sldMk cId="2164163091" sldId="355"/>
            <ac:spMk id="44" creationId="{DDA2212E-F359-4824-A121-58188ACF9AAC}"/>
          </ac:spMkLst>
        </pc:spChg>
        <pc:picChg chg="add mod">
          <ac:chgData name="Stéphanie  Kleinen" userId="881e0c03-72b1-4ed6-8943-6a41dddc2dc4" providerId="ADAL" clId="{9BC1067A-4B85-4D6F-8316-DDE00280407F}" dt="2020-11-09T16:14:16.789" v="1775" actId="1076"/>
          <ac:picMkLst>
            <pc:docMk/>
            <pc:sldMk cId="2164163091" sldId="355"/>
            <ac:picMk id="20" creationId="{E27DC137-62FB-4EAD-8458-A37F8E80586C}"/>
          </ac:picMkLst>
        </pc:picChg>
        <pc:picChg chg="del">
          <ac:chgData name="Stéphanie  Kleinen" userId="881e0c03-72b1-4ed6-8943-6a41dddc2dc4" providerId="ADAL" clId="{9BC1067A-4B85-4D6F-8316-DDE00280407F}" dt="2020-11-09T16:13:46.678" v="1772" actId="478"/>
          <ac:picMkLst>
            <pc:docMk/>
            <pc:sldMk cId="2164163091" sldId="355"/>
            <ac:picMk id="22" creationId="{92321EAD-CE02-41CD-84E1-08F173538410}"/>
          </ac:picMkLst>
        </pc:picChg>
        <pc:cxnChg chg="del">
          <ac:chgData name="Stéphanie  Kleinen" userId="881e0c03-72b1-4ed6-8943-6a41dddc2dc4" providerId="ADAL" clId="{9BC1067A-4B85-4D6F-8316-DDE00280407F}" dt="2020-11-09T16:13:46.678" v="1772" actId="478"/>
          <ac:cxnSpMkLst>
            <pc:docMk/>
            <pc:sldMk cId="2164163091" sldId="355"/>
            <ac:cxnSpMk id="23" creationId="{831CBD0D-D03D-45E0-BDCD-945F377DBFC3}"/>
          </ac:cxnSpMkLst>
        </pc:cxnChg>
        <pc:cxnChg chg="del">
          <ac:chgData name="Stéphanie  Kleinen" userId="881e0c03-72b1-4ed6-8943-6a41dddc2dc4" providerId="ADAL" clId="{9BC1067A-4B85-4D6F-8316-DDE00280407F}" dt="2020-11-09T16:13:46.678" v="1772" actId="478"/>
          <ac:cxnSpMkLst>
            <pc:docMk/>
            <pc:sldMk cId="2164163091" sldId="355"/>
            <ac:cxnSpMk id="24" creationId="{02C05ECE-4A29-4BB5-A3B2-C15894CB0A2F}"/>
          </ac:cxnSpMkLst>
        </pc:cxnChg>
        <pc:cxnChg chg="del">
          <ac:chgData name="Stéphanie  Kleinen" userId="881e0c03-72b1-4ed6-8943-6a41dddc2dc4" providerId="ADAL" clId="{9BC1067A-4B85-4D6F-8316-DDE00280407F}" dt="2020-11-09T16:13:46.678" v="1772" actId="478"/>
          <ac:cxnSpMkLst>
            <pc:docMk/>
            <pc:sldMk cId="2164163091" sldId="355"/>
            <ac:cxnSpMk id="25" creationId="{EAB1A95F-B036-427A-93FB-7DFA560C8C1F}"/>
          </ac:cxnSpMkLst>
        </pc:cxnChg>
        <pc:cxnChg chg="del">
          <ac:chgData name="Stéphanie  Kleinen" userId="881e0c03-72b1-4ed6-8943-6a41dddc2dc4" providerId="ADAL" clId="{9BC1067A-4B85-4D6F-8316-DDE00280407F}" dt="2020-11-09T16:13:46.678" v="1772" actId="478"/>
          <ac:cxnSpMkLst>
            <pc:docMk/>
            <pc:sldMk cId="2164163091" sldId="355"/>
            <ac:cxnSpMk id="26" creationId="{73DD104E-977C-4A9B-A977-D5048BB63CD1}"/>
          </ac:cxnSpMkLst>
        </pc:cxnChg>
        <pc:cxnChg chg="del">
          <ac:chgData name="Stéphanie  Kleinen" userId="881e0c03-72b1-4ed6-8943-6a41dddc2dc4" providerId="ADAL" clId="{9BC1067A-4B85-4D6F-8316-DDE00280407F}" dt="2020-11-09T16:13:46.678" v="1772" actId="478"/>
          <ac:cxnSpMkLst>
            <pc:docMk/>
            <pc:sldMk cId="2164163091" sldId="355"/>
            <ac:cxnSpMk id="27" creationId="{EE7CDE8B-367C-496D-9C11-15B7C605A66E}"/>
          </ac:cxnSpMkLst>
        </pc:cxnChg>
        <pc:cxnChg chg="del">
          <ac:chgData name="Stéphanie  Kleinen" userId="881e0c03-72b1-4ed6-8943-6a41dddc2dc4" providerId="ADAL" clId="{9BC1067A-4B85-4D6F-8316-DDE00280407F}" dt="2020-11-09T16:13:46.678" v="1772" actId="478"/>
          <ac:cxnSpMkLst>
            <pc:docMk/>
            <pc:sldMk cId="2164163091" sldId="355"/>
            <ac:cxnSpMk id="28" creationId="{52534B39-7329-41BF-AB2D-79825086907E}"/>
          </ac:cxnSpMkLst>
        </pc:cxnChg>
        <pc:cxnChg chg="add mod">
          <ac:chgData name="Stéphanie  Kleinen" userId="881e0c03-72b1-4ed6-8943-6a41dddc2dc4" providerId="ADAL" clId="{9BC1067A-4B85-4D6F-8316-DDE00280407F}" dt="2020-11-09T16:16:08.725" v="1846" actId="14100"/>
          <ac:cxnSpMkLst>
            <pc:docMk/>
            <pc:sldMk cId="2164163091" sldId="355"/>
            <ac:cxnSpMk id="38" creationId="{B004B500-182A-418F-86AA-85002C3B62C3}"/>
          </ac:cxnSpMkLst>
        </pc:cxnChg>
        <pc:cxnChg chg="add mod">
          <ac:chgData name="Stéphanie  Kleinen" userId="881e0c03-72b1-4ed6-8943-6a41dddc2dc4" providerId="ADAL" clId="{9BC1067A-4B85-4D6F-8316-DDE00280407F}" dt="2020-11-09T16:14:16.789" v="1775" actId="1076"/>
          <ac:cxnSpMkLst>
            <pc:docMk/>
            <pc:sldMk cId="2164163091" sldId="355"/>
            <ac:cxnSpMk id="39" creationId="{4E2E4A48-23BC-4456-90DF-02CB708EAFA2}"/>
          </ac:cxnSpMkLst>
        </pc:cxnChg>
        <pc:cxnChg chg="add mod">
          <ac:chgData name="Stéphanie  Kleinen" userId="881e0c03-72b1-4ed6-8943-6a41dddc2dc4" providerId="ADAL" clId="{9BC1067A-4B85-4D6F-8316-DDE00280407F}" dt="2020-11-09T16:16:44.364" v="1860" actId="14100"/>
          <ac:cxnSpMkLst>
            <pc:docMk/>
            <pc:sldMk cId="2164163091" sldId="355"/>
            <ac:cxnSpMk id="42" creationId="{D85994A0-9CD0-4EC2-B9D5-9251CEE13804}"/>
          </ac:cxnSpMkLst>
        </pc:cxnChg>
        <pc:cxnChg chg="add mod">
          <ac:chgData name="Stéphanie  Kleinen" userId="881e0c03-72b1-4ed6-8943-6a41dddc2dc4" providerId="ADAL" clId="{9BC1067A-4B85-4D6F-8316-DDE00280407F}" dt="2020-11-09T16:16:17.466" v="1848" actId="14100"/>
          <ac:cxnSpMkLst>
            <pc:docMk/>
            <pc:sldMk cId="2164163091" sldId="355"/>
            <ac:cxnSpMk id="43" creationId="{7A5A4B83-4368-4944-B21E-BA7AE164BF6A}"/>
          </ac:cxnSpMkLst>
        </pc:cxnChg>
      </pc:sldChg>
      <pc:sldChg chg="addSp delSp new del mod">
        <pc:chgData name="Stéphanie  Kleinen" userId="881e0c03-72b1-4ed6-8943-6a41dddc2dc4" providerId="ADAL" clId="{9BC1067A-4B85-4D6F-8316-DDE00280407F}" dt="2020-11-09T16:21:56.492" v="2343" actId="47"/>
        <pc:sldMkLst>
          <pc:docMk/>
          <pc:sldMk cId="1199832817" sldId="356"/>
        </pc:sldMkLst>
        <pc:spChg chg="add del">
          <ac:chgData name="Stéphanie  Kleinen" userId="881e0c03-72b1-4ed6-8943-6a41dddc2dc4" providerId="ADAL" clId="{9BC1067A-4B85-4D6F-8316-DDE00280407F}" dt="2020-11-09T16:18:35.563" v="1937" actId="21"/>
          <ac:spMkLst>
            <pc:docMk/>
            <pc:sldMk cId="1199832817" sldId="356"/>
            <ac:spMk id="3" creationId="{2D1614B9-17B3-4B3E-AC53-168DA0F8BFEE}"/>
          </ac:spMkLst>
        </pc:spChg>
        <pc:spChg chg="add del">
          <ac:chgData name="Stéphanie  Kleinen" userId="881e0c03-72b1-4ed6-8943-6a41dddc2dc4" providerId="ADAL" clId="{9BC1067A-4B85-4D6F-8316-DDE00280407F}" dt="2020-11-09T16:18:35.563" v="1937" actId="21"/>
          <ac:spMkLst>
            <pc:docMk/>
            <pc:sldMk cId="1199832817" sldId="356"/>
            <ac:spMk id="5" creationId="{FC31019D-BD7B-4BA2-B6D9-41116AD47725}"/>
          </ac:spMkLst>
        </pc:spChg>
      </pc:sldChg>
      <pc:sldChg chg="addSp delSp modSp add mod">
        <pc:chgData name="Stéphanie  Kleinen" userId="881e0c03-72b1-4ed6-8943-6a41dddc2dc4" providerId="ADAL" clId="{9BC1067A-4B85-4D6F-8316-DDE00280407F}" dt="2020-11-09T16:22:05.383" v="2381" actId="20577"/>
        <pc:sldMkLst>
          <pc:docMk/>
          <pc:sldMk cId="491802507" sldId="357"/>
        </pc:sldMkLst>
        <pc:spChg chg="add mod">
          <ac:chgData name="Stéphanie  Kleinen" userId="881e0c03-72b1-4ed6-8943-6a41dddc2dc4" providerId="ADAL" clId="{9BC1067A-4B85-4D6F-8316-DDE00280407F}" dt="2020-11-09T16:22:05.383" v="2381" actId="20577"/>
          <ac:spMkLst>
            <pc:docMk/>
            <pc:sldMk cId="491802507" sldId="357"/>
            <ac:spMk id="2" creationId="{5AA75039-9EFF-468F-92DF-9BC212D54D82}"/>
          </ac:spMkLst>
        </pc:spChg>
        <pc:spChg chg="add mod">
          <ac:chgData name="Stéphanie  Kleinen" userId="881e0c03-72b1-4ed6-8943-6a41dddc2dc4" providerId="ADAL" clId="{9BC1067A-4B85-4D6F-8316-DDE00280407F}" dt="2020-11-09T16:21:37.485" v="2340" actId="1076"/>
          <ac:spMkLst>
            <pc:docMk/>
            <pc:sldMk cId="491802507" sldId="357"/>
            <ac:spMk id="3" creationId="{E3C9DE3E-CEBC-4E2D-BEB3-A0D0D1F476FE}"/>
          </ac:spMkLst>
        </pc:spChg>
        <pc:spChg chg="del">
          <ac:chgData name="Stéphanie  Kleinen" userId="881e0c03-72b1-4ed6-8943-6a41dddc2dc4" providerId="ADAL" clId="{9BC1067A-4B85-4D6F-8316-DDE00280407F}" dt="2020-11-09T16:18:00.896" v="1935" actId="478"/>
          <ac:spMkLst>
            <pc:docMk/>
            <pc:sldMk cId="491802507" sldId="357"/>
            <ac:spMk id="21" creationId="{DA82D06D-4C44-47E7-8754-BB8796CFA287}"/>
          </ac:spMkLst>
        </pc:spChg>
        <pc:spChg chg="del">
          <ac:chgData name="Stéphanie  Kleinen" userId="881e0c03-72b1-4ed6-8943-6a41dddc2dc4" providerId="ADAL" clId="{9BC1067A-4B85-4D6F-8316-DDE00280407F}" dt="2020-11-09T16:18:00.896" v="1935" actId="478"/>
          <ac:spMkLst>
            <pc:docMk/>
            <pc:sldMk cId="491802507" sldId="357"/>
            <ac:spMk id="35" creationId="{954BCB68-3EF0-4489-9F35-76BBA13F5B1D}"/>
          </ac:spMkLst>
        </pc:spChg>
        <pc:spChg chg="del">
          <ac:chgData name="Stéphanie  Kleinen" userId="881e0c03-72b1-4ed6-8943-6a41dddc2dc4" providerId="ADAL" clId="{9BC1067A-4B85-4D6F-8316-DDE00280407F}" dt="2020-11-09T16:18:00.896" v="1935" actId="478"/>
          <ac:spMkLst>
            <pc:docMk/>
            <pc:sldMk cId="491802507" sldId="357"/>
            <ac:spMk id="36" creationId="{3C18F428-5CE6-44EB-873B-1ECDF7FBE80B}"/>
          </ac:spMkLst>
        </pc:spChg>
        <pc:spChg chg="del">
          <ac:chgData name="Stéphanie  Kleinen" userId="881e0c03-72b1-4ed6-8943-6a41dddc2dc4" providerId="ADAL" clId="{9BC1067A-4B85-4D6F-8316-DDE00280407F}" dt="2020-11-09T16:18:00.896" v="1935" actId="478"/>
          <ac:spMkLst>
            <pc:docMk/>
            <pc:sldMk cId="491802507" sldId="357"/>
            <ac:spMk id="37" creationId="{043573C4-9EA4-435E-BFD7-5C2542996986}"/>
          </ac:spMkLst>
        </pc:spChg>
        <pc:spChg chg="del">
          <ac:chgData name="Stéphanie  Kleinen" userId="881e0c03-72b1-4ed6-8943-6a41dddc2dc4" providerId="ADAL" clId="{9BC1067A-4B85-4D6F-8316-DDE00280407F}" dt="2020-11-09T16:18:00.896" v="1935" actId="478"/>
          <ac:spMkLst>
            <pc:docMk/>
            <pc:sldMk cId="491802507" sldId="357"/>
            <ac:spMk id="40" creationId="{8C7BF165-CA1D-4065-9B69-DEF6C4CD281C}"/>
          </ac:spMkLst>
        </pc:spChg>
        <pc:spChg chg="mod">
          <ac:chgData name="Stéphanie  Kleinen" userId="881e0c03-72b1-4ed6-8943-6a41dddc2dc4" providerId="ADAL" clId="{9BC1067A-4B85-4D6F-8316-DDE00280407F}" dt="2020-11-09T16:18:41.481" v="1939" actId="1076"/>
          <ac:spMkLst>
            <pc:docMk/>
            <pc:sldMk cId="491802507" sldId="357"/>
            <ac:spMk id="41" creationId="{4D475565-E597-4066-B5B5-029CFD8A671A}"/>
          </ac:spMkLst>
        </pc:spChg>
        <pc:spChg chg="del">
          <ac:chgData name="Stéphanie  Kleinen" userId="881e0c03-72b1-4ed6-8943-6a41dddc2dc4" providerId="ADAL" clId="{9BC1067A-4B85-4D6F-8316-DDE00280407F}" dt="2020-11-09T16:18:00.896" v="1935" actId="478"/>
          <ac:spMkLst>
            <pc:docMk/>
            <pc:sldMk cId="491802507" sldId="357"/>
            <ac:spMk id="44" creationId="{DDA2212E-F359-4824-A121-58188ACF9AAC}"/>
          </ac:spMkLst>
        </pc:spChg>
        <pc:picChg chg="del">
          <ac:chgData name="Stéphanie  Kleinen" userId="881e0c03-72b1-4ed6-8943-6a41dddc2dc4" providerId="ADAL" clId="{9BC1067A-4B85-4D6F-8316-DDE00280407F}" dt="2020-11-09T16:18:02.678" v="1936" actId="478"/>
          <ac:picMkLst>
            <pc:docMk/>
            <pc:sldMk cId="491802507" sldId="357"/>
            <ac:picMk id="20" creationId="{E27DC137-62FB-4EAD-8458-A37F8E80586C}"/>
          </ac:picMkLst>
        </pc:picChg>
        <pc:cxnChg chg="del">
          <ac:chgData name="Stéphanie  Kleinen" userId="881e0c03-72b1-4ed6-8943-6a41dddc2dc4" providerId="ADAL" clId="{9BC1067A-4B85-4D6F-8316-DDE00280407F}" dt="2020-11-09T16:18:00.896" v="1935" actId="478"/>
          <ac:cxnSpMkLst>
            <pc:docMk/>
            <pc:sldMk cId="491802507" sldId="357"/>
            <ac:cxnSpMk id="38" creationId="{B004B500-182A-418F-86AA-85002C3B62C3}"/>
          </ac:cxnSpMkLst>
        </pc:cxnChg>
        <pc:cxnChg chg="del">
          <ac:chgData name="Stéphanie  Kleinen" userId="881e0c03-72b1-4ed6-8943-6a41dddc2dc4" providerId="ADAL" clId="{9BC1067A-4B85-4D6F-8316-DDE00280407F}" dt="2020-11-09T16:18:00.896" v="1935" actId="478"/>
          <ac:cxnSpMkLst>
            <pc:docMk/>
            <pc:sldMk cId="491802507" sldId="357"/>
            <ac:cxnSpMk id="39" creationId="{4E2E4A48-23BC-4456-90DF-02CB708EAFA2}"/>
          </ac:cxnSpMkLst>
        </pc:cxnChg>
        <pc:cxnChg chg="del mod">
          <ac:chgData name="Stéphanie  Kleinen" userId="881e0c03-72b1-4ed6-8943-6a41dddc2dc4" providerId="ADAL" clId="{9BC1067A-4B85-4D6F-8316-DDE00280407F}" dt="2020-11-09T16:18:00.896" v="1935" actId="478"/>
          <ac:cxnSpMkLst>
            <pc:docMk/>
            <pc:sldMk cId="491802507" sldId="357"/>
            <ac:cxnSpMk id="42" creationId="{D85994A0-9CD0-4EC2-B9D5-9251CEE13804}"/>
          </ac:cxnSpMkLst>
        </pc:cxnChg>
        <pc:cxnChg chg="del">
          <ac:chgData name="Stéphanie  Kleinen" userId="881e0c03-72b1-4ed6-8943-6a41dddc2dc4" providerId="ADAL" clId="{9BC1067A-4B85-4D6F-8316-DDE00280407F}" dt="2020-11-09T16:18:00.896" v="1935" actId="478"/>
          <ac:cxnSpMkLst>
            <pc:docMk/>
            <pc:sldMk cId="491802507" sldId="357"/>
            <ac:cxnSpMk id="43" creationId="{7A5A4B83-4368-4944-B21E-BA7AE164BF6A}"/>
          </ac:cxnSpMkLst>
        </pc:cxnChg>
      </pc:sldChg>
      <pc:sldChg chg="add del">
        <pc:chgData name="Stéphanie  Kleinen" userId="881e0c03-72b1-4ed6-8943-6a41dddc2dc4" providerId="ADAL" clId="{9BC1067A-4B85-4D6F-8316-DDE00280407F}" dt="2020-11-09T17:15:43.415" v="2468"/>
        <pc:sldMkLst>
          <pc:docMk/>
          <pc:sldMk cId="2276778148" sldId="3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3B498-BF26-4BF1-AE32-EE606B3BBC93}" type="datetimeFigureOut">
              <a:rPr lang="en-BE" smtClean="0"/>
              <a:t>09/11/2020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B3F00-2415-4ED7-A2CE-A53093B533A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66792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endParaRPr lang="fr-BE" sz="1200" b="1" dirty="0">
              <a:latin typeface="Raleway" panose="020B05030301010600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F1172-6D45-4022-8D41-F862FBC1037C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13052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endParaRPr lang="fr-BE" sz="1200" b="1" dirty="0">
              <a:latin typeface="Raleway" panose="020B05030301010600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F1172-6D45-4022-8D41-F862FBC1037C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31747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endParaRPr lang="fr-BE" sz="1200" b="1" dirty="0">
              <a:latin typeface="Raleway" panose="020B05030301010600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F1172-6D45-4022-8D41-F862FBC1037C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16529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endParaRPr lang="fr-BE" sz="1200" b="1" dirty="0">
              <a:latin typeface="Raleway" panose="020B05030301010600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F1172-6D45-4022-8D41-F862FBC1037C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27603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endParaRPr lang="fr-BE" sz="1200" b="1" dirty="0">
              <a:latin typeface="Raleway" panose="020B05030301010600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F1172-6D45-4022-8D41-F862FBC1037C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20976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endParaRPr lang="fr-BE" sz="1200" b="1" dirty="0">
              <a:latin typeface="Raleway" panose="020B05030301010600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F1172-6D45-4022-8D41-F862FBC1037C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43265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endParaRPr lang="fr-BE" sz="1200" b="1" dirty="0">
              <a:latin typeface="Raleway" panose="020B05030301010600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F1172-6D45-4022-8D41-F862FBC1037C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44011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endParaRPr lang="fr-BE" sz="1200" b="1" dirty="0">
              <a:latin typeface="Raleway" panose="020B05030301010600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F1172-6D45-4022-8D41-F862FBC1037C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7863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54C4-3951-49B7-99D4-E2CEFFFCA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6EF85B-AD93-4928-8212-598EDED2C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17470-23D8-4F3C-B198-05AE9A22A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25C-8586-46B7-B7B7-989E1694D603}" type="datetimeFigureOut">
              <a:rPr lang="en-BE" smtClean="0"/>
              <a:t>09/11/2020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A03CF-98F7-4CC6-AB67-6B127A644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B8761-CF92-43AE-81FC-8A80041BC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C5AF-2F3C-40FD-B496-7D5C5D8A140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37937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AB0A3-C668-4DD0-8449-CD2ED2046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68695-E542-4377-AA8F-DAF05A69D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F8542-E933-4674-BB44-95C74F0F8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25C-8586-46B7-B7B7-989E1694D603}" type="datetimeFigureOut">
              <a:rPr lang="en-BE" smtClean="0"/>
              <a:t>09/11/2020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CA549-A958-47FC-846C-A3F4A5136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6CB7B-2331-41DA-929D-9961E3DB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C5AF-2F3C-40FD-B496-7D5C5D8A140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7845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90FA4-0E7E-40BE-A5C8-3D94EC20E4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1D5E21-FE32-4CF3-A745-9E1B5F40D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D98AB-21F5-4977-97A1-241AC4616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25C-8586-46B7-B7B7-989E1694D603}" type="datetimeFigureOut">
              <a:rPr lang="en-BE" smtClean="0"/>
              <a:t>09/11/2020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5ACA-C3DD-4102-84D7-EB4F0B046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F633B-E869-4BA6-AD0A-3DB6EFD2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C5AF-2F3C-40FD-B496-7D5C5D8A140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9908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AC5D9-F12E-456B-9458-67935BBDF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97EC5-DFA3-4326-A1EA-B3D2BB6B4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01ABE-9A10-443A-80AF-7A4374D7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25C-8586-46B7-B7B7-989E1694D603}" type="datetimeFigureOut">
              <a:rPr lang="en-BE" smtClean="0"/>
              <a:t>09/11/2020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8F6EE-2D1A-4EC5-B53C-26F3268CF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72037-C753-4DBC-93DD-76277810A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C5AF-2F3C-40FD-B496-7D5C5D8A140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5507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5965-A434-4E52-AA64-87A285F1F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53500-7647-4902-9D65-BE6498C0E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10207-E3BD-47A2-AA9B-1A0DBAD54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25C-8586-46B7-B7B7-989E1694D603}" type="datetimeFigureOut">
              <a:rPr lang="en-BE" smtClean="0"/>
              <a:t>09/11/2020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AECB9-7BB8-4094-BF67-487171D5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FD783-6E26-42F8-BECD-4E2ED8C63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C5AF-2F3C-40FD-B496-7D5C5D8A140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17112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8C6A8-EDF4-400F-9B46-A5D7A5ED8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A71E0-F625-4E84-89D6-50F0C54B07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04AC1-514E-45DE-9845-1F63E19E8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198DA-77A2-4C22-96A4-4D01DE1B6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25C-8586-46B7-B7B7-989E1694D603}" type="datetimeFigureOut">
              <a:rPr lang="en-BE" smtClean="0"/>
              <a:t>09/11/2020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C66FE-FC74-4762-80BB-501C631B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9FAA9-7EDA-4291-8896-0F7C804E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C5AF-2F3C-40FD-B496-7D5C5D8A140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8436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40425-A8B1-4E84-9A88-C4F797EE3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1020E-DCF2-47B9-ACF0-EFAB46873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58FD0-3CB0-4C37-85A2-86C08E357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66DA37-7CB6-4CAD-B70B-DF82CC4A6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523047-8D42-4CE1-A957-E7ABD2E028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602AF9-6A4E-4F89-BB25-ED3B47E03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25C-8586-46B7-B7B7-989E1694D603}" type="datetimeFigureOut">
              <a:rPr lang="en-BE" smtClean="0"/>
              <a:t>09/11/2020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555E4-58A2-4F5B-A35C-EA0BC3A6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BC6993-C886-47C9-BC89-F687D531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C5AF-2F3C-40FD-B496-7D5C5D8A140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19140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4A7E-6582-45D4-8BF2-45964321F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4EE9B1-E7C1-4C7D-94D7-CD4BFB888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25C-8586-46B7-B7B7-989E1694D603}" type="datetimeFigureOut">
              <a:rPr lang="en-BE" smtClean="0"/>
              <a:t>09/11/2020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75F1A6-1F63-4E24-A500-94FBA326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01E4E-8508-4C95-BEBC-205DC768E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C5AF-2F3C-40FD-B496-7D5C5D8A140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0231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949343-5B54-405D-A0B9-64F6750A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25C-8586-46B7-B7B7-989E1694D603}" type="datetimeFigureOut">
              <a:rPr lang="en-BE" smtClean="0"/>
              <a:t>09/11/2020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76B9A-66F9-487E-9DEF-502A4D5BE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D1DB7-269B-4E47-BAF9-A8544DB73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C5AF-2F3C-40FD-B496-7D5C5D8A140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832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55BC8-2280-45B2-949D-106B4E1F7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8F64F-1E87-4AA0-9AF2-B7F032DD2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727C6C-779C-4714-A6B2-95C0DBE10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1583E-4E79-4B8A-869E-4B1A65B0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25C-8586-46B7-B7B7-989E1694D603}" type="datetimeFigureOut">
              <a:rPr lang="en-BE" smtClean="0"/>
              <a:t>09/11/2020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B69C0-2A76-4398-984C-CD5213C4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25DE6-0E6D-4B38-90CB-23823850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C5AF-2F3C-40FD-B496-7D5C5D8A140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1647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0BDE2-1820-4AD9-A6BC-A93C46F6A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08B59A-6FC0-45AE-953F-19E2EA14E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C8087-F89F-4E24-8CB9-A59DAD16D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AEA07-0225-46E3-8203-84457F89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25C-8586-46B7-B7B7-989E1694D603}" type="datetimeFigureOut">
              <a:rPr lang="en-BE" smtClean="0"/>
              <a:t>09/11/2020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0EF42-BE0E-408E-9A2F-6249B0883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73968-0260-471A-84C0-98753F23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9C5AF-2F3C-40FD-B496-7D5C5D8A140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8905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146B15-429B-4D95-824A-DFD409A82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61242-ED71-48E9-8859-B4ABC8B7B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1A87E-1AED-48A7-8726-CCF96E1B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F025C-8586-46B7-B7B7-989E1694D603}" type="datetimeFigureOut">
              <a:rPr lang="en-BE" smtClean="0"/>
              <a:t>09/11/2020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2D7AA-E64E-4625-AD9A-FCA8EEAA0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F8E14-01AA-4707-8253-FB88DEBC9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9C5AF-2F3C-40FD-B496-7D5C5D8A140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5695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hyperlink" Target="https://fr.digitaltravellers.org/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if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2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11" Type="http://schemas.openxmlformats.org/officeDocument/2006/relationships/image" Target="../media/image14.tiff"/><Relationship Id="rId5" Type="http://schemas.openxmlformats.org/officeDocument/2006/relationships/image" Target="../media/image8.tiff"/><Relationship Id="rId10" Type="http://schemas.openxmlformats.org/officeDocument/2006/relationships/image" Target="../media/image13.tiff"/><Relationship Id="rId4" Type="http://schemas.openxmlformats.org/officeDocument/2006/relationships/image" Target="../media/image3.png"/><Relationship Id="rId9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if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38A7B5-B32D-421E-B110-AB5B1A7CC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D36999-26F8-45E4-AB41-D485D0B0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40012"/>
            <a:ext cx="12191999" cy="280335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F8DA27-CE91-4AEB-B854-6F06B5485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3563" r="8214" b="45501"/>
          <a:stretch/>
        </p:blipFill>
        <p:spPr>
          <a:xfrm flipV="1">
            <a:off x="1" y="2404067"/>
            <a:ext cx="12191999" cy="2539327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AF4E20-3DDE-4998-96BE-44EE18254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6237"/>
          <a:stretch/>
        </p:blipFill>
        <p:spPr>
          <a:xfrm flipV="1">
            <a:off x="0" y="5616534"/>
            <a:ext cx="12191999" cy="1129775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Image 1" descr="logo-digital travelers-01_original.png">
            <a:extLst>
              <a:ext uri="{FF2B5EF4-FFF2-40B4-BE49-F238E27FC236}">
                <a16:creationId xmlns:a16="http://schemas.microsoft.com/office/drawing/2014/main" id="{F2FE4000-76ED-4C26-8CE5-6297EBE68A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9548" y="614629"/>
            <a:ext cx="8632902" cy="274094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DDC68A1-1C49-4C27-815B-84ECE754D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457" y="4133517"/>
            <a:ext cx="9851077" cy="1170013"/>
          </a:xfrm>
        </p:spPr>
        <p:txBody>
          <a:bodyPr anchor="ctr"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Raleway" panose="020B0503030101060003" pitchFamily="34" charset="0"/>
                <a:ea typeface="Cambria Math" panose="02040503050406030204" pitchFamily="18" charset="0"/>
                <a:cs typeface="Futura Medium" panose="020B0602020204020303" pitchFamily="34" charset="-79"/>
              </a:rPr>
              <a:t>Le site des Digital </a:t>
            </a:r>
            <a:r>
              <a:rPr lang="en-US" sz="5400" dirty="0" err="1">
                <a:solidFill>
                  <a:schemeClr val="bg1"/>
                </a:solidFill>
                <a:latin typeface="Raleway" panose="020B0503030101060003" pitchFamily="34" charset="0"/>
                <a:ea typeface="Cambria Math" panose="02040503050406030204" pitchFamily="18" charset="0"/>
                <a:cs typeface="Futura Medium" panose="020B0602020204020303" pitchFamily="34" charset="-79"/>
              </a:rPr>
              <a:t>Travellers</a:t>
            </a:r>
            <a:endParaRPr lang="fr-BE" sz="54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0592C-5DE1-43F0-8B07-5CBA42AAA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3300" y="5303530"/>
            <a:ext cx="4838700" cy="426491"/>
          </a:xfrm>
        </p:spPr>
        <p:txBody>
          <a:bodyPr>
            <a:normAutofit/>
          </a:bodyPr>
          <a:lstStyle/>
          <a:p>
            <a:r>
              <a:rPr lang="fr-BE" dirty="0">
                <a:solidFill>
                  <a:schemeClr val="bg1"/>
                </a:solidFill>
                <a:latin typeface="Raleway" panose="020B0503030101060003" pitchFamily="34" charset="0"/>
              </a:rPr>
              <a:t>capsule d’auto-formation #2</a:t>
            </a:r>
          </a:p>
        </p:txBody>
      </p:sp>
    </p:spTree>
    <p:extLst>
      <p:ext uri="{BB962C8B-B14F-4D97-AF65-F5344CB8AC3E}">
        <p14:creationId xmlns:p14="http://schemas.microsoft.com/office/powerpoint/2010/main" val="1354994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logo-digital travelers-01_original.png">
            <a:extLst>
              <a:ext uri="{FF2B5EF4-FFF2-40B4-BE49-F238E27FC236}">
                <a16:creationId xmlns:a16="http://schemas.microsoft.com/office/drawing/2014/main" id="{40D3B03D-6383-4D43-BC32-11AC5C6452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9188" y="62540"/>
            <a:ext cx="1664010" cy="529555"/>
          </a:xfrm>
          <a:prstGeom prst="rect">
            <a:avLst/>
          </a:prstGeom>
        </p:spPr>
      </p:pic>
      <p:sp>
        <p:nvSpPr>
          <p:cNvPr id="16" name="Flowchart: Data 15">
            <a:extLst>
              <a:ext uri="{FF2B5EF4-FFF2-40B4-BE49-F238E27FC236}">
                <a16:creationId xmlns:a16="http://schemas.microsoft.com/office/drawing/2014/main" id="{932186D5-E04C-4BC6-884C-F45867E392EF}"/>
              </a:ext>
            </a:extLst>
          </p:cNvPr>
          <p:cNvSpPr/>
          <p:nvPr/>
        </p:nvSpPr>
        <p:spPr>
          <a:xfrm rot="20179531">
            <a:off x="-249860" y="-516699"/>
            <a:ext cx="1666835" cy="749761"/>
          </a:xfrm>
          <a:prstGeom prst="flowChartInputOutput">
            <a:avLst/>
          </a:prstGeom>
          <a:solidFill>
            <a:srgbClr val="4E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3F27E574-E9C3-4A50-B42A-9F6062105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2" y="327318"/>
            <a:ext cx="962896" cy="541629"/>
          </a:xfrm>
          <a:prstGeom prst="rect">
            <a:avLst/>
          </a:prstGeom>
        </p:spPr>
      </p:pic>
      <p:sp>
        <p:nvSpPr>
          <p:cNvPr id="18" name="Flowchart: Data 17">
            <a:extLst>
              <a:ext uri="{FF2B5EF4-FFF2-40B4-BE49-F238E27FC236}">
                <a16:creationId xmlns:a16="http://schemas.microsoft.com/office/drawing/2014/main" id="{80F74423-FF4D-4EEF-8899-238C85D491EE}"/>
              </a:ext>
            </a:extLst>
          </p:cNvPr>
          <p:cNvSpPr/>
          <p:nvPr/>
        </p:nvSpPr>
        <p:spPr>
          <a:xfrm rot="20179531">
            <a:off x="5442967" y="9659710"/>
            <a:ext cx="1666835" cy="749761"/>
          </a:xfrm>
          <a:prstGeom prst="flowChartInputOutput">
            <a:avLst/>
          </a:prstGeom>
          <a:solidFill>
            <a:srgbClr val="E9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4D475565-E597-4066-B5B5-029CFD8A671A}"/>
              </a:ext>
            </a:extLst>
          </p:cNvPr>
          <p:cNvSpPr txBox="1">
            <a:spLocks/>
          </p:cNvSpPr>
          <p:nvPr/>
        </p:nvSpPr>
        <p:spPr>
          <a:xfrm>
            <a:off x="2070561" y="501780"/>
            <a:ext cx="7835431" cy="734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Raleway" panose="020B0503030101060003" pitchFamily="34" charset="0"/>
                <a:cs typeface="Futura Medium" panose="020B0602020204020303" pitchFamily="34" charset="-79"/>
              </a:rPr>
              <a:t>Informations complémentaires</a:t>
            </a: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5AA75039-9EFF-468F-92DF-9BC212D54D82}"/>
              </a:ext>
            </a:extLst>
          </p:cNvPr>
          <p:cNvSpPr txBox="1"/>
          <p:nvPr/>
        </p:nvSpPr>
        <p:spPr>
          <a:xfrm>
            <a:off x="510549" y="2184468"/>
            <a:ext cx="108006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4D72B1"/>
                </a:solidFill>
                <a:latin typeface="Raleway" panose="020B0503030101060003" pitchFamily="34" charset="0"/>
                <a:cs typeface="Futura Medium" panose="020B0602020204020303" pitchFamily="34" charset="-79"/>
              </a:rPr>
              <a:t>Les langues des ressources</a:t>
            </a:r>
          </a:p>
          <a:p>
            <a:r>
              <a:rPr lang="fr-FR" dirty="0">
                <a:latin typeface="Raleway" panose="020B0503030101060003" pitchFamily="34" charset="0"/>
              </a:rPr>
              <a:t>Les ressources sont toutes disponibles en anglais. </a:t>
            </a:r>
            <a:br>
              <a:rPr lang="fr-FR" dirty="0">
                <a:latin typeface="Raleway" panose="020B0503030101060003" pitchFamily="34" charset="0"/>
              </a:rPr>
            </a:br>
            <a:r>
              <a:rPr lang="fr-FR" dirty="0">
                <a:latin typeface="Raleway" panose="020B0503030101060003" pitchFamily="34" charset="0"/>
              </a:rPr>
              <a:t>Elles ne sont cependant pas toutes traduites dans les différentes langues du projet</a:t>
            </a:r>
            <a:r>
              <a:rPr lang="fr-FR" b="1" dirty="0">
                <a:latin typeface="Raleway" panose="020B0503030101060003" pitchFamily="34" charset="0"/>
              </a:rPr>
              <a:t>. </a:t>
            </a:r>
            <a:br>
              <a:rPr lang="fr-FR" b="1" dirty="0">
                <a:latin typeface="Raleway" panose="020B0503030101060003" pitchFamily="34" charset="0"/>
              </a:rPr>
            </a:br>
            <a:br>
              <a:rPr lang="fr-FR" b="1" dirty="0">
                <a:latin typeface="Raleway" panose="020B0503030101060003" pitchFamily="34" charset="0"/>
              </a:rPr>
            </a:br>
            <a:r>
              <a:rPr lang="fr-FR" b="1" dirty="0">
                <a:latin typeface="Raleway" panose="020B0503030101060003" pitchFamily="34" charset="0"/>
              </a:rPr>
              <a:t>Si vous souhaitez avoir une ressource en anglais traduite dans votre langue, </a:t>
            </a:r>
            <a:br>
              <a:rPr lang="fr-FR" b="1" dirty="0">
                <a:latin typeface="Raleway" panose="020B0503030101060003" pitchFamily="34" charset="0"/>
              </a:rPr>
            </a:br>
            <a:r>
              <a:rPr lang="fr-FR" b="1" dirty="0">
                <a:latin typeface="Raleway" panose="020B0503030101060003" pitchFamily="34" charset="0"/>
              </a:rPr>
              <a:t>n’hésitez pas à consulter votre contact local pour discuter de la possibilité d’une traduction.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E3C9DE3E-CEBC-4E2D-BEB3-A0D0D1F476FE}"/>
              </a:ext>
            </a:extLst>
          </p:cNvPr>
          <p:cNvSpPr txBox="1"/>
          <p:nvPr/>
        </p:nvSpPr>
        <p:spPr>
          <a:xfrm>
            <a:off x="510549" y="4409323"/>
            <a:ext cx="10800644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200" b="1" dirty="0">
                <a:solidFill>
                  <a:srgbClr val="4D72B1"/>
                </a:solidFill>
                <a:latin typeface="Raleway" panose="020B0503030101060003" pitchFamily="34" charset="0"/>
                <a:cs typeface="Futura Medium" panose="020B0602020204020303" pitchFamily="34" charset="-79"/>
              </a:rPr>
              <a:t>Les niveaux d’expertise</a:t>
            </a:r>
          </a:p>
          <a:p>
            <a:r>
              <a:rPr lang="fr-FR" dirty="0">
                <a:latin typeface="Raleway" panose="020B0503030101060003" pitchFamily="34" charset="0"/>
              </a:rPr>
              <a:t>Le projet se concentre actuellement sur les 3 premiers niveaux du DigComp 2.1 </a:t>
            </a:r>
          </a:p>
          <a:p>
            <a:br>
              <a:rPr lang="fr-FR" dirty="0">
                <a:latin typeface="Raleway" panose="020B0503030101060003" pitchFamily="34" charset="0"/>
              </a:rPr>
            </a:br>
            <a:r>
              <a:rPr lang="fr-FR" dirty="0">
                <a:latin typeface="Raleway" panose="020B0503030101060003" pitchFamily="34" charset="0"/>
              </a:rPr>
              <a:t>De plus, pour les "grands débutants", dont le niveau pourrait être qualifié de "niveau" </a:t>
            </a:r>
            <a:br>
              <a:rPr lang="fr-FR" dirty="0">
                <a:latin typeface="Raleway" panose="020B0503030101060003" pitchFamily="34" charset="0"/>
              </a:rPr>
            </a:br>
            <a:r>
              <a:rPr lang="fr-FR" dirty="0">
                <a:latin typeface="Raleway" panose="020B0503030101060003" pitchFamily="34" charset="0"/>
              </a:rPr>
              <a:t>vous pouvez consulter les ressources du domaine de compétences "Maîtrise des outils"   </a:t>
            </a:r>
            <a:br>
              <a:rPr lang="fr-FR" dirty="0">
                <a:latin typeface="Raleway" panose="020B0503030101060003" pitchFamily="34" charset="0"/>
              </a:rPr>
            </a:br>
            <a:r>
              <a:rPr lang="fr-FR" dirty="0">
                <a:latin typeface="Raleway" panose="020B0503030101060003" pitchFamily="34" charset="0"/>
              </a:rPr>
              <a:t>qui recense des outils pour la prise en main de l’ordinateur, la tablette, le smartphone... </a:t>
            </a:r>
            <a:endParaRPr lang="fr-FR" dirty="0">
              <a:latin typeface="Raleway" panose="020B0503030101060003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1802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EDA25-EC0F-4156-99F7-A658E3437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58" y="32658"/>
            <a:ext cx="12194344" cy="3222171"/>
          </a:xfrm>
          <a:prstGeom prst="rect">
            <a:avLst/>
          </a:prstGeom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CCF3E75A-8A89-4604-A9A1-B32F17D679FC}"/>
              </a:ext>
            </a:extLst>
          </p:cNvPr>
          <p:cNvSpPr txBox="1">
            <a:spLocks/>
          </p:cNvSpPr>
          <p:nvPr/>
        </p:nvSpPr>
        <p:spPr>
          <a:xfrm>
            <a:off x="381495" y="1130776"/>
            <a:ext cx="3885706" cy="1170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cap="small" dirty="0" err="1">
                <a:solidFill>
                  <a:schemeClr val="bg1"/>
                </a:solidFill>
                <a:latin typeface="Raleway" panose="020B0503030101060003" pitchFamily="34" charset="0"/>
                <a:ea typeface="Cambria Math" panose="02040503050406030204" pitchFamily="18" charset="0"/>
                <a:cs typeface="Futura Medium" panose="020B0602020204020303" pitchFamily="34" charset="-79"/>
              </a:rPr>
              <a:t>en</a:t>
            </a:r>
            <a:r>
              <a:rPr lang="en-US" sz="4800" b="1" cap="small" dirty="0">
                <a:solidFill>
                  <a:schemeClr val="bg1"/>
                </a:solidFill>
                <a:latin typeface="Raleway" panose="020B0503030101060003" pitchFamily="34" charset="0"/>
                <a:ea typeface="Cambria Math" panose="02040503050406030204" pitchFamily="18" charset="0"/>
                <a:cs typeface="Futura Medium" panose="020B0602020204020303" pitchFamily="34" charset="-79"/>
              </a:rPr>
              <a:t> résumé</a:t>
            </a:r>
            <a:endParaRPr lang="fr-BE" sz="4800" b="1" cap="small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C46894-DC91-4F0A-8597-71ABDA0A9841}"/>
              </a:ext>
            </a:extLst>
          </p:cNvPr>
          <p:cNvSpPr txBox="1">
            <a:spLocks/>
          </p:cNvSpPr>
          <p:nvPr/>
        </p:nvSpPr>
        <p:spPr>
          <a:xfrm>
            <a:off x="3842657" y="1130776"/>
            <a:ext cx="8349343" cy="1469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600" dirty="0">
                <a:solidFill>
                  <a:schemeClr val="bg1"/>
                </a:solidFill>
                <a:latin typeface="Raleway" panose="020B0503030101060003" pitchFamily="34" charset="0"/>
              </a:rPr>
              <a:t>Quelle utilité du site Digital </a:t>
            </a:r>
            <a:r>
              <a:rPr lang="fr-BE" sz="3600" dirty="0" err="1">
                <a:solidFill>
                  <a:schemeClr val="bg1"/>
                </a:solidFill>
                <a:latin typeface="Raleway" panose="020B0503030101060003" pitchFamily="34" charset="0"/>
              </a:rPr>
              <a:t>Travellers</a:t>
            </a:r>
            <a:br>
              <a:rPr lang="fr-BE" sz="3600" dirty="0">
                <a:solidFill>
                  <a:schemeClr val="bg1"/>
                </a:solidFill>
                <a:latin typeface="Raleway" panose="020B0503030101060003" pitchFamily="34" charset="0"/>
              </a:rPr>
            </a:br>
            <a:r>
              <a:rPr lang="fr-BE" sz="3600" dirty="0">
                <a:solidFill>
                  <a:schemeClr val="bg1"/>
                </a:solidFill>
                <a:latin typeface="Raleway" panose="020B0503030101060003" pitchFamily="34" charset="0"/>
              </a:rPr>
              <a:t>pour moi, concrètement 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680321-0B6F-4D76-8FBA-F0FBB4587C32}"/>
              </a:ext>
            </a:extLst>
          </p:cNvPr>
          <p:cNvSpPr txBox="1"/>
          <p:nvPr/>
        </p:nvSpPr>
        <p:spPr>
          <a:xfrm flipH="1">
            <a:off x="30314" y="3148214"/>
            <a:ext cx="1219434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>
                <a:solidFill>
                  <a:srgbClr val="363E5D"/>
                </a:solidFill>
                <a:latin typeface="Raleway" panose="020B0503030101060003" pitchFamily="34" charset="0"/>
              </a:rPr>
              <a:t>Je peux accéder à de nombreux supports d’initiation au numérique vérifiés</a:t>
            </a:r>
            <a:br>
              <a:rPr lang="fr-BE" sz="2400" dirty="0">
                <a:solidFill>
                  <a:srgbClr val="363E5D"/>
                </a:solidFill>
                <a:latin typeface="Raleway" panose="020B0503030101060003" pitchFamily="34" charset="0"/>
              </a:rPr>
            </a:br>
            <a:r>
              <a:rPr lang="fr-BE" dirty="0">
                <a:solidFill>
                  <a:srgbClr val="F58465"/>
                </a:solidFill>
                <a:latin typeface="Raleway" panose="020B0503030101060003" pitchFamily="34" charset="0"/>
              </a:rPr>
              <a:t>Un grand nombre d’outils variés (y compris dans d’autres langues) sont rassemblés en un seul lieu </a:t>
            </a:r>
            <a:br>
              <a:rPr lang="fr-BE" dirty="0">
                <a:solidFill>
                  <a:srgbClr val="F58465"/>
                </a:solidFill>
                <a:latin typeface="Raleway" panose="020B0503030101060003" pitchFamily="34" charset="0"/>
              </a:rPr>
            </a:br>
            <a:endParaRPr lang="fr-BE" dirty="0">
              <a:solidFill>
                <a:srgbClr val="F58465"/>
              </a:solidFill>
              <a:latin typeface="Raleway" panose="020B05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>
                <a:solidFill>
                  <a:srgbClr val="363E5D"/>
                </a:solidFill>
                <a:latin typeface="Raleway" panose="020B0503030101060003" pitchFamily="34" charset="0"/>
              </a:rPr>
              <a:t>Je peux faire une recherche d’outils ciblée</a:t>
            </a:r>
            <a:br>
              <a:rPr lang="fr-BE" sz="2400" dirty="0">
                <a:solidFill>
                  <a:srgbClr val="363E5D"/>
                </a:solidFill>
                <a:latin typeface="Raleway" panose="020B0503030101060003" pitchFamily="34" charset="0"/>
              </a:rPr>
            </a:br>
            <a:r>
              <a:rPr lang="fr-BE" sz="2400" dirty="0">
                <a:solidFill>
                  <a:srgbClr val="363E5D"/>
                </a:solidFill>
                <a:latin typeface="Raleway" panose="020B0503030101060003" pitchFamily="34" charset="0"/>
              </a:rPr>
              <a:t>par domaines de compétences et par niveaux de maîtrise</a:t>
            </a:r>
            <a:br>
              <a:rPr lang="fr-BE" dirty="0">
                <a:latin typeface="Raleway" panose="020B0503030101060003" pitchFamily="34" charset="0"/>
              </a:rPr>
            </a:br>
            <a:r>
              <a:rPr lang="fr-BE" dirty="0">
                <a:solidFill>
                  <a:srgbClr val="F58465"/>
                </a:solidFill>
                <a:latin typeface="Raleway" panose="020B0503030101060003" pitchFamily="34" charset="0"/>
              </a:rPr>
              <a:t>Les outils sont classés selon le système DigComp 2.1 (voir capsule d’autoformation #1)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rgbClr val="F58465"/>
              </a:solidFill>
              <a:latin typeface="Raleway" panose="020B05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>
                <a:solidFill>
                  <a:srgbClr val="363E5D"/>
                </a:solidFill>
                <a:latin typeface="Raleway" panose="020B0503030101060003" pitchFamily="34" charset="0"/>
              </a:rPr>
              <a:t>Je peux retrouver des conseils pour l’animation de mes ateliers</a:t>
            </a:r>
            <a:br>
              <a:rPr lang="fr-BE" sz="2400" dirty="0">
                <a:solidFill>
                  <a:srgbClr val="363E5D"/>
                </a:solidFill>
                <a:latin typeface="Raleway" panose="020B0503030101060003" pitchFamily="34" charset="0"/>
              </a:rPr>
            </a:br>
            <a:r>
              <a:rPr lang="fr-BE" dirty="0">
                <a:solidFill>
                  <a:srgbClr val="F58465"/>
                </a:solidFill>
                <a:latin typeface="Raleway" panose="020B0503030101060003" pitchFamily="34" charset="0"/>
              </a:rPr>
              <a:t>Le site recense également des bonnes pratiques partagées par d’autres bibliothécaires </a:t>
            </a:r>
            <a:r>
              <a:rPr lang="fr-BE" dirty="0" err="1">
                <a:solidFill>
                  <a:srgbClr val="F58465"/>
                </a:solidFill>
                <a:latin typeface="Raleway" panose="020B0503030101060003" pitchFamily="34" charset="0"/>
              </a:rPr>
              <a:t>participant.e.s</a:t>
            </a:r>
            <a:br>
              <a:rPr lang="fr-BE" dirty="0">
                <a:solidFill>
                  <a:srgbClr val="F58465"/>
                </a:solidFill>
                <a:latin typeface="Raleway" panose="020B0503030101060003" pitchFamily="34" charset="0"/>
              </a:rPr>
            </a:br>
            <a:r>
              <a:rPr lang="fr-BE" dirty="0">
                <a:solidFill>
                  <a:srgbClr val="F58465"/>
                </a:solidFill>
                <a:latin typeface="Raleway" panose="020B0503030101060003" pitchFamily="34" charset="0"/>
              </a:rPr>
              <a:t>ainsi que l’ensemble des supports de formation diffusés</a:t>
            </a:r>
            <a:endParaRPr lang="fr-BE" sz="2400" dirty="0">
              <a:solidFill>
                <a:srgbClr val="F58465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280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436D87-57CA-4C43-97DF-04D4B9E4B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344" cy="3222171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D6D3D45E-7266-4957-9727-AEF61DFEE6B9}"/>
              </a:ext>
            </a:extLst>
          </p:cNvPr>
          <p:cNvSpPr txBox="1">
            <a:spLocks/>
          </p:cNvSpPr>
          <p:nvPr/>
        </p:nvSpPr>
        <p:spPr>
          <a:xfrm>
            <a:off x="1949037" y="715402"/>
            <a:ext cx="9851077" cy="1170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 err="1">
                <a:solidFill>
                  <a:schemeClr val="bg1"/>
                </a:solidFill>
                <a:latin typeface="Raleway" panose="020B0503030101060003" pitchFamily="34" charset="0"/>
                <a:ea typeface="Cambria Math" panose="02040503050406030204" pitchFamily="18" charset="0"/>
                <a:cs typeface="Futura Medium" panose="020B0602020204020303" pitchFamily="34" charset="-79"/>
              </a:rPr>
              <a:t>Prochaines</a:t>
            </a:r>
            <a:r>
              <a:rPr lang="en-US" sz="5400" dirty="0">
                <a:solidFill>
                  <a:schemeClr val="bg1"/>
                </a:solidFill>
                <a:latin typeface="Raleway" panose="020B0503030101060003" pitchFamily="34" charset="0"/>
                <a:ea typeface="Cambria Math" panose="02040503050406030204" pitchFamily="18" charset="0"/>
                <a:cs typeface="Futura Medium" panose="020B0602020204020303" pitchFamily="34" charset="-79"/>
              </a:rPr>
              <a:t> étapes</a:t>
            </a:r>
            <a:endParaRPr lang="fr-BE" sz="54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A1A075B-471D-4CFA-B3A3-68ED47661113}"/>
              </a:ext>
            </a:extLst>
          </p:cNvPr>
          <p:cNvSpPr txBox="1">
            <a:spLocks/>
          </p:cNvSpPr>
          <p:nvPr/>
        </p:nvSpPr>
        <p:spPr>
          <a:xfrm>
            <a:off x="7106656" y="1833477"/>
            <a:ext cx="4838700" cy="426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>
                <a:solidFill>
                  <a:schemeClr val="bg1"/>
                </a:solidFill>
                <a:latin typeface="Raleway" panose="020B0503030101060003" pitchFamily="34" charset="0"/>
              </a:rPr>
              <a:t>de votre parcours de formation</a:t>
            </a:r>
          </a:p>
        </p:txBody>
      </p:sp>
      <p:pic>
        <p:nvPicPr>
          <p:cNvPr id="13" name="Picture 47" descr="A close up of a logo&#10;&#10;Description automatically generated">
            <a:extLst>
              <a:ext uri="{FF2B5EF4-FFF2-40B4-BE49-F238E27FC236}">
                <a16:creationId xmlns:a16="http://schemas.microsoft.com/office/drawing/2014/main" id="{B1FFAFE9-07DB-478F-88F8-BA5C37748B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0" r="8473" b="13912"/>
          <a:stretch/>
        </p:blipFill>
        <p:spPr>
          <a:xfrm>
            <a:off x="9162062" y="5204472"/>
            <a:ext cx="915573" cy="938126"/>
          </a:xfrm>
          <a:prstGeom prst="rect">
            <a:avLst/>
          </a:prstGeom>
        </p:spPr>
      </p:pic>
      <p:grpSp>
        <p:nvGrpSpPr>
          <p:cNvPr id="14" name="Group 45">
            <a:extLst>
              <a:ext uri="{FF2B5EF4-FFF2-40B4-BE49-F238E27FC236}">
                <a16:creationId xmlns:a16="http://schemas.microsoft.com/office/drawing/2014/main" id="{3A5AEAC6-9A34-4F03-A7F6-42D8CA0E3861}"/>
              </a:ext>
            </a:extLst>
          </p:cNvPr>
          <p:cNvGrpSpPr/>
          <p:nvPr/>
        </p:nvGrpSpPr>
        <p:grpSpPr>
          <a:xfrm>
            <a:off x="6994025" y="3625854"/>
            <a:ext cx="1293695" cy="1043363"/>
            <a:chOff x="1218617" y="5263626"/>
            <a:chExt cx="770450" cy="601230"/>
          </a:xfrm>
        </p:grpSpPr>
        <p:pic>
          <p:nvPicPr>
            <p:cNvPr id="15" name="Picture 41" descr="A close up of a logo&#10;&#10;Description automatically generated">
              <a:extLst>
                <a:ext uri="{FF2B5EF4-FFF2-40B4-BE49-F238E27FC236}">
                  <a16:creationId xmlns:a16="http://schemas.microsoft.com/office/drawing/2014/main" id="{8F14758C-1EBD-41F8-BF52-52228B0CC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1" t="16370" r="8797" b="29287"/>
            <a:stretch/>
          </p:blipFill>
          <p:spPr>
            <a:xfrm>
              <a:off x="1253286" y="5284646"/>
              <a:ext cx="372187" cy="241524"/>
            </a:xfrm>
            <a:prstGeom prst="rect">
              <a:avLst/>
            </a:prstGeom>
          </p:spPr>
        </p:pic>
        <p:pic>
          <p:nvPicPr>
            <p:cNvPr id="16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DF637E3F-AD74-4BE9-8473-9C26F89D0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5"/>
            <a:stretch/>
          </p:blipFill>
          <p:spPr>
            <a:xfrm>
              <a:off x="1633511" y="5539069"/>
              <a:ext cx="355556" cy="300320"/>
            </a:xfrm>
            <a:prstGeom prst="rect">
              <a:avLst/>
            </a:prstGeom>
          </p:spPr>
        </p:pic>
        <p:pic>
          <p:nvPicPr>
            <p:cNvPr id="17" name="Picture 43" descr="A close up of a logo&#10;&#10;Description automatically generated">
              <a:extLst>
                <a:ext uri="{FF2B5EF4-FFF2-40B4-BE49-F238E27FC236}">
                  <a16:creationId xmlns:a16="http://schemas.microsoft.com/office/drawing/2014/main" id="{A21A5EE9-D6EE-429F-81C8-7BE85FCC6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1" r="11166" b="23533"/>
            <a:stretch/>
          </p:blipFill>
          <p:spPr>
            <a:xfrm>
              <a:off x="1218617" y="5525003"/>
              <a:ext cx="371080" cy="339853"/>
            </a:xfrm>
            <a:prstGeom prst="rect">
              <a:avLst/>
            </a:prstGeom>
          </p:spPr>
        </p:pic>
        <p:pic>
          <p:nvPicPr>
            <p:cNvPr id="18" name="Picture 44" descr="A close up of a logo&#10;&#10;Description automatically generated">
              <a:extLst>
                <a:ext uri="{FF2B5EF4-FFF2-40B4-BE49-F238E27FC236}">
                  <a16:creationId xmlns:a16="http://schemas.microsoft.com/office/drawing/2014/main" id="{75893910-0E17-4119-AAA3-EA3271899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97" t="12590" r="25888" b="27385"/>
            <a:stretch/>
          </p:blipFill>
          <p:spPr>
            <a:xfrm>
              <a:off x="1676613" y="5263626"/>
              <a:ext cx="210733" cy="266778"/>
            </a:xfrm>
            <a:prstGeom prst="rect">
              <a:avLst/>
            </a:prstGeom>
          </p:spPr>
        </p:pic>
      </p:grpSp>
      <p:sp>
        <p:nvSpPr>
          <p:cNvPr id="19" name="ZoneTexte 10">
            <a:extLst>
              <a:ext uri="{FF2B5EF4-FFF2-40B4-BE49-F238E27FC236}">
                <a16:creationId xmlns:a16="http://schemas.microsoft.com/office/drawing/2014/main" id="{20C606FB-4DF0-4ACA-91A8-4671BE0F1708}"/>
              </a:ext>
            </a:extLst>
          </p:cNvPr>
          <p:cNvSpPr txBox="1"/>
          <p:nvPr/>
        </p:nvSpPr>
        <p:spPr>
          <a:xfrm>
            <a:off x="374907" y="3309869"/>
            <a:ext cx="637866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2800" dirty="0">
                <a:latin typeface="Raleway" panose="020B0503030101060003" pitchFamily="34" charset="0"/>
              </a:rPr>
              <a:t>Consulter les autres présentations</a:t>
            </a:r>
          </a:p>
          <a:p>
            <a:pPr marL="914400" lvl="1" indent="-457200">
              <a:buFontTx/>
              <a:buChar char="-"/>
            </a:pPr>
            <a:r>
              <a:rPr lang="fr-FR" sz="2000" b="1" dirty="0">
                <a:solidFill>
                  <a:srgbClr val="E95D38"/>
                </a:solidFill>
                <a:latin typeface="Raleway" panose="020B0503030101060003" pitchFamily="34" charset="0"/>
              </a:rPr>
              <a:t>capsule 1</a:t>
            </a:r>
            <a:r>
              <a:rPr lang="fr-FR" sz="2000" dirty="0">
                <a:latin typeface="Raleway" panose="020B0503030101060003" pitchFamily="34" charset="0"/>
              </a:rPr>
              <a:t> Le système DigComp 2.1</a:t>
            </a:r>
          </a:p>
          <a:p>
            <a:pPr marL="914400" lvl="1" indent="-457200">
              <a:buFontTx/>
              <a:buChar char="-"/>
            </a:pPr>
            <a:r>
              <a:rPr lang="fr-FR" sz="2000" b="1" dirty="0">
                <a:solidFill>
                  <a:srgbClr val="E95D38"/>
                </a:solidFill>
                <a:latin typeface="Raleway" panose="020B0503030101060003" pitchFamily="34" charset="0"/>
              </a:rPr>
              <a:t>capsule 3 </a:t>
            </a:r>
            <a:r>
              <a:rPr lang="fr-FR" sz="2000" dirty="0">
                <a:latin typeface="Raleway" panose="020B0503030101060003" pitchFamily="34" charset="0"/>
              </a:rPr>
              <a:t>Mon rôle de facilitateur.trice</a:t>
            </a:r>
          </a:p>
          <a:p>
            <a:pPr marL="914400" lvl="1" indent="-457200">
              <a:buFontTx/>
              <a:buChar char="-"/>
            </a:pPr>
            <a:r>
              <a:rPr lang="fr-FR" sz="2000" b="1" dirty="0">
                <a:solidFill>
                  <a:srgbClr val="E95D38"/>
                </a:solidFill>
                <a:latin typeface="Raleway" panose="020B0503030101060003" pitchFamily="34" charset="0"/>
              </a:rPr>
              <a:t>capsule 4 </a:t>
            </a:r>
            <a:r>
              <a:rPr lang="fr-FR" sz="2000" dirty="0">
                <a:latin typeface="Raleway" panose="020B0503030101060003" pitchFamily="34" charset="0"/>
              </a:rPr>
              <a:t>Les étapes d’un atelier</a:t>
            </a:r>
          </a:p>
          <a:p>
            <a:pPr lvl="1"/>
            <a:endParaRPr lang="fr-FR" sz="2800" dirty="0">
              <a:latin typeface="Raleway" panose="020B0503030101060003" pitchFamily="34" charset="0"/>
            </a:endParaRPr>
          </a:p>
        </p:txBody>
      </p:sp>
      <p:sp>
        <p:nvSpPr>
          <p:cNvPr id="20" name="ZoneTexte 11">
            <a:extLst>
              <a:ext uri="{FF2B5EF4-FFF2-40B4-BE49-F238E27FC236}">
                <a16:creationId xmlns:a16="http://schemas.microsoft.com/office/drawing/2014/main" id="{75BC7727-7B83-4B89-9745-6226EA942BB0}"/>
              </a:ext>
            </a:extLst>
          </p:cNvPr>
          <p:cNvSpPr txBox="1"/>
          <p:nvPr/>
        </p:nvSpPr>
        <p:spPr>
          <a:xfrm>
            <a:off x="374907" y="5484292"/>
            <a:ext cx="800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Raleway" panose="020B0503030101060003" pitchFamily="34" charset="0"/>
              </a:rPr>
              <a:t>2. Participer à la session live #1 correspondante</a:t>
            </a:r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ADF83A23-C523-4649-A3B6-84B3BA4893B1}"/>
              </a:ext>
            </a:extLst>
          </p:cNvPr>
          <p:cNvSpPr/>
          <p:nvPr/>
        </p:nvSpPr>
        <p:spPr>
          <a:xfrm rot="5400000">
            <a:off x="8746506" y="3885519"/>
            <a:ext cx="831112" cy="126778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pic>
        <p:nvPicPr>
          <p:cNvPr id="2" name="Image 1" descr="logo-digital travelers-01_original.png">
            <a:extLst>
              <a:ext uri="{FF2B5EF4-FFF2-40B4-BE49-F238E27FC236}">
                <a16:creationId xmlns:a16="http://schemas.microsoft.com/office/drawing/2014/main" id="{68539FFC-C513-4A17-9125-39E7CD696FE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7293" y="968729"/>
            <a:ext cx="3811274" cy="121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6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F712F4F-9F93-4C69-AFBF-343220BFB046}"/>
              </a:ext>
            </a:extLst>
          </p:cNvPr>
          <p:cNvGrpSpPr/>
          <p:nvPr/>
        </p:nvGrpSpPr>
        <p:grpSpPr>
          <a:xfrm>
            <a:off x="865829" y="4311510"/>
            <a:ext cx="11202714" cy="2415093"/>
            <a:chOff x="92703" y="2035343"/>
            <a:chExt cx="11202714" cy="2415093"/>
          </a:xfrm>
        </p:grpSpPr>
        <p:pic>
          <p:nvPicPr>
            <p:cNvPr id="2" name="Image 1" descr="logo-digital travelers-01_original.png">
              <a:extLst>
                <a:ext uri="{FF2B5EF4-FFF2-40B4-BE49-F238E27FC236}">
                  <a16:creationId xmlns:a16="http://schemas.microsoft.com/office/drawing/2014/main" id="{2C3A6981-F692-4594-8123-130CBFD01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79003"/>
            <a:stretch/>
          </p:blipFill>
          <p:spPr>
            <a:xfrm>
              <a:off x="9698259" y="2035343"/>
              <a:ext cx="1597158" cy="241509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2FCDAC-F3E9-4CBF-BAA0-D5921F4BD7EB}"/>
                </a:ext>
              </a:extLst>
            </p:cNvPr>
            <p:cNvSpPr txBox="1"/>
            <p:nvPr/>
          </p:nvSpPr>
          <p:spPr>
            <a:xfrm>
              <a:off x="92703" y="3235671"/>
              <a:ext cx="991168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i="1" dirty="0">
                  <a:solidFill>
                    <a:srgbClr val="E95D38"/>
                  </a:solidFill>
                  <a:latin typeface="Raleway" panose="020B0503030101060003" pitchFamily="34" charset="0"/>
                </a:rPr>
                <a:t>Notre </a:t>
              </a:r>
              <a:r>
                <a:rPr lang="en-US" sz="6000" b="1" i="1" dirty="0" err="1">
                  <a:solidFill>
                    <a:srgbClr val="E95D38"/>
                  </a:solidFill>
                  <a:latin typeface="Raleway" panose="020B0503030101060003" pitchFamily="34" charset="0"/>
                </a:rPr>
                <a:t>bibliothèque</a:t>
              </a:r>
              <a:r>
                <a:rPr lang="en-US" sz="6000" b="1" i="1" dirty="0">
                  <a:solidFill>
                    <a:srgbClr val="E95D38"/>
                  </a:solidFill>
                  <a:latin typeface="Raleway" panose="020B0503030101060003" pitchFamily="34" charset="0"/>
                </a:rPr>
                <a:t> </a:t>
              </a:r>
              <a:r>
                <a:rPr lang="en-US" sz="6000" b="1" i="1" dirty="0" err="1">
                  <a:solidFill>
                    <a:srgbClr val="E95D38"/>
                  </a:solidFill>
                  <a:latin typeface="Raleway" panose="020B0503030101060003" pitchFamily="34" charset="0"/>
                </a:rPr>
                <a:t>en</a:t>
              </a:r>
              <a:r>
                <a:rPr lang="en-US" sz="6000" b="1" i="1" dirty="0">
                  <a:solidFill>
                    <a:srgbClr val="E95D38"/>
                  </a:solidFill>
                  <a:latin typeface="Raleway" panose="020B0503030101060003" pitchFamily="34" charset="0"/>
                </a:rPr>
                <a:t> </a:t>
              </a:r>
              <a:r>
                <a:rPr lang="en-US" sz="6000" b="1" i="1" dirty="0" err="1">
                  <a:solidFill>
                    <a:srgbClr val="E95D38"/>
                  </a:solidFill>
                  <a:latin typeface="Raleway" panose="020B0503030101060003" pitchFamily="34" charset="0"/>
                </a:rPr>
                <a:t>ligne</a:t>
              </a:r>
              <a:endParaRPr lang="en-BE" sz="6000" b="1" i="1" dirty="0">
                <a:solidFill>
                  <a:srgbClr val="E95D38"/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672737-0A42-491C-B663-F2D56D2E8884}"/>
                </a:ext>
              </a:extLst>
            </p:cNvPr>
            <p:cNvSpPr txBox="1"/>
            <p:nvPr/>
          </p:nvSpPr>
          <p:spPr>
            <a:xfrm>
              <a:off x="2227903" y="2035343"/>
              <a:ext cx="777648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363E5D"/>
                  </a:solidFill>
                  <a:latin typeface="Raleway" panose="020B0503030101060003" pitchFamily="34" charset="0"/>
                  <a:cs typeface="Arial" panose="020B0604020202020204" pitchFamily="34" charset="0"/>
                </a:rPr>
                <a:t>Digital </a:t>
              </a:r>
              <a:r>
                <a:rPr lang="en-US" sz="7200" b="1" dirty="0" err="1">
                  <a:solidFill>
                    <a:srgbClr val="363E5D"/>
                  </a:solidFill>
                  <a:latin typeface="Raleway" panose="020B0503030101060003" pitchFamily="34" charset="0"/>
                  <a:cs typeface="Arial" panose="020B0604020202020204" pitchFamily="34" charset="0"/>
                </a:rPr>
                <a:t>Travellers</a:t>
              </a:r>
              <a:endParaRPr lang="en-BE" sz="7200" b="1" dirty="0">
                <a:solidFill>
                  <a:srgbClr val="363E5D"/>
                </a:solidFill>
                <a:latin typeface="Raleway" panose="020B0503030101060003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995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logo-digital travelers-01_original.png">
            <a:extLst>
              <a:ext uri="{FF2B5EF4-FFF2-40B4-BE49-F238E27FC236}">
                <a16:creationId xmlns:a16="http://schemas.microsoft.com/office/drawing/2014/main" id="{40D3B03D-6383-4D43-BC32-11AC5C6452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9188" y="62540"/>
            <a:ext cx="1664010" cy="529555"/>
          </a:xfrm>
          <a:prstGeom prst="rect">
            <a:avLst/>
          </a:prstGeom>
        </p:spPr>
      </p:pic>
      <p:sp>
        <p:nvSpPr>
          <p:cNvPr id="16" name="Flowchart: Data 15">
            <a:extLst>
              <a:ext uri="{FF2B5EF4-FFF2-40B4-BE49-F238E27FC236}">
                <a16:creationId xmlns:a16="http://schemas.microsoft.com/office/drawing/2014/main" id="{932186D5-E04C-4BC6-884C-F45867E392EF}"/>
              </a:ext>
            </a:extLst>
          </p:cNvPr>
          <p:cNvSpPr/>
          <p:nvPr/>
        </p:nvSpPr>
        <p:spPr>
          <a:xfrm rot="20179531">
            <a:off x="-249860" y="-516699"/>
            <a:ext cx="1666835" cy="749761"/>
          </a:xfrm>
          <a:prstGeom prst="flowChartInputOutput">
            <a:avLst/>
          </a:prstGeom>
          <a:solidFill>
            <a:srgbClr val="4E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3F27E574-E9C3-4A50-B42A-9F6062105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2" y="327318"/>
            <a:ext cx="962896" cy="541629"/>
          </a:xfrm>
          <a:prstGeom prst="rect">
            <a:avLst/>
          </a:prstGeom>
        </p:spPr>
      </p:pic>
      <p:sp>
        <p:nvSpPr>
          <p:cNvPr id="18" name="Flowchart: Data 17">
            <a:extLst>
              <a:ext uri="{FF2B5EF4-FFF2-40B4-BE49-F238E27FC236}">
                <a16:creationId xmlns:a16="http://schemas.microsoft.com/office/drawing/2014/main" id="{80F74423-FF4D-4EEF-8899-238C85D491EE}"/>
              </a:ext>
            </a:extLst>
          </p:cNvPr>
          <p:cNvSpPr/>
          <p:nvPr/>
        </p:nvSpPr>
        <p:spPr>
          <a:xfrm rot="20179531">
            <a:off x="5442967" y="9659710"/>
            <a:ext cx="1666835" cy="749761"/>
          </a:xfrm>
          <a:prstGeom prst="flowChartInputOutput">
            <a:avLst/>
          </a:prstGeom>
          <a:solidFill>
            <a:srgbClr val="E9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04FC068-4C72-4A0C-8820-DC0AB2847D81}"/>
              </a:ext>
            </a:extLst>
          </p:cNvPr>
          <p:cNvSpPr txBox="1">
            <a:spLocks/>
          </p:cNvSpPr>
          <p:nvPr/>
        </p:nvSpPr>
        <p:spPr>
          <a:xfrm>
            <a:off x="0" y="204170"/>
            <a:ext cx="12192000" cy="7758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BE" sz="4000" dirty="0">
                <a:latin typeface="Raleway" panose="020B0503030101060003" pitchFamily="34" charset="0"/>
                <a:cs typeface="Futura Medium" panose="020B0602020204020303" pitchFamily="34" charset="-79"/>
              </a:rPr>
              <a:t>Une base de données </a:t>
            </a:r>
          </a:p>
          <a:p>
            <a:pPr algn="ctr">
              <a:lnSpc>
                <a:spcPct val="100000"/>
              </a:lnSpc>
            </a:pPr>
            <a:r>
              <a:rPr lang="fr-BE" sz="4000" dirty="0">
                <a:latin typeface="Raleway" panose="020B0503030101060003" pitchFamily="34" charset="0"/>
                <a:cs typeface="Futura Medium" panose="020B0602020204020303" pitchFamily="34" charset="-79"/>
              </a:rPr>
              <a:t>pour concevoir vos ateliers</a:t>
            </a:r>
            <a:endParaRPr lang="fr-BE" sz="3200" dirty="0">
              <a:latin typeface="Raleway" panose="020B0503030101060003" pitchFamily="34" charset="0"/>
              <a:cs typeface="Futura Medium" panose="020B0602020204020303" pitchFamily="34" charset="-79"/>
            </a:endParaRPr>
          </a:p>
        </p:txBody>
      </p:sp>
      <p:pic>
        <p:nvPicPr>
          <p:cNvPr id="3" name="Image 3">
            <a:hlinkClick r:id="rId5"/>
            <a:extLst>
              <a:ext uri="{FF2B5EF4-FFF2-40B4-BE49-F238E27FC236}">
                <a16:creationId xmlns:a16="http://schemas.microsoft.com/office/drawing/2014/main" id="{A566CECB-A765-438C-96B3-A7BC97ADFB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944" y="1690688"/>
            <a:ext cx="9148997" cy="503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logo-digital travelers-01_original.png">
            <a:extLst>
              <a:ext uri="{FF2B5EF4-FFF2-40B4-BE49-F238E27FC236}">
                <a16:creationId xmlns:a16="http://schemas.microsoft.com/office/drawing/2014/main" id="{40D3B03D-6383-4D43-BC32-11AC5C6452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9188" y="62540"/>
            <a:ext cx="1664010" cy="529555"/>
          </a:xfrm>
          <a:prstGeom prst="rect">
            <a:avLst/>
          </a:prstGeom>
        </p:spPr>
      </p:pic>
      <p:sp>
        <p:nvSpPr>
          <p:cNvPr id="16" name="Flowchart: Data 15">
            <a:extLst>
              <a:ext uri="{FF2B5EF4-FFF2-40B4-BE49-F238E27FC236}">
                <a16:creationId xmlns:a16="http://schemas.microsoft.com/office/drawing/2014/main" id="{932186D5-E04C-4BC6-884C-F45867E392EF}"/>
              </a:ext>
            </a:extLst>
          </p:cNvPr>
          <p:cNvSpPr/>
          <p:nvPr/>
        </p:nvSpPr>
        <p:spPr>
          <a:xfrm rot="20179531">
            <a:off x="-249860" y="-516699"/>
            <a:ext cx="1666835" cy="749761"/>
          </a:xfrm>
          <a:prstGeom prst="flowChartInputOutput">
            <a:avLst/>
          </a:prstGeom>
          <a:solidFill>
            <a:srgbClr val="4E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3F27E574-E9C3-4A50-B42A-9F6062105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2" y="327318"/>
            <a:ext cx="962896" cy="541629"/>
          </a:xfrm>
          <a:prstGeom prst="rect">
            <a:avLst/>
          </a:prstGeom>
        </p:spPr>
      </p:pic>
      <p:sp>
        <p:nvSpPr>
          <p:cNvPr id="18" name="Flowchart: Data 17">
            <a:extLst>
              <a:ext uri="{FF2B5EF4-FFF2-40B4-BE49-F238E27FC236}">
                <a16:creationId xmlns:a16="http://schemas.microsoft.com/office/drawing/2014/main" id="{80F74423-FF4D-4EEF-8899-238C85D491EE}"/>
              </a:ext>
            </a:extLst>
          </p:cNvPr>
          <p:cNvSpPr/>
          <p:nvPr/>
        </p:nvSpPr>
        <p:spPr>
          <a:xfrm rot="20179531">
            <a:off x="5442967" y="9659710"/>
            <a:ext cx="1666835" cy="749761"/>
          </a:xfrm>
          <a:prstGeom prst="flowChartInputOutput">
            <a:avLst/>
          </a:prstGeom>
          <a:solidFill>
            <a:srgbClr val="E9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3C4C41C-BCAB-4CD2-BA96-9FDE993798A9}"/>
              </a:ext>
            </a:extLst>
          </p:cNvPr>
          <p:cNvSpPr txBox="1">
            <a:spLocks/>
          </p:cNvSpPr>
          <p:nvPr/>
        </p:nvSpPr>
        <p:spPr>
          <a:xfrm>
            <a:off x="4359956" y="308007"/>
            <a:ext cx="4071208" cy="734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Raleway" panose="020B0503030101060003" pitchFamily="34" charset="0"/>
                <a:cs typeface="Futura Medium" panose="020B0602020204020303" pitchFamily="34" charset="-79"/>
              </a:rPr>
              <a:t>Menu supérieur</a:t>
            </a:r>
          </a:p>
        </p:txBody>
      </p:sp>
      <p:pic>
        <p:nvPicPr>
          <p:cNvPr id="33" name="Image 2">
            <a:extLst>
              <a:ext uri="{FF2B5EF4-FFF2-40B4-BE49-F238E27FC236}">
                <a16:creationId xmlns:a16="http://schemas.microsoft.com/office/drawing/2014/main" id="{4A90CEAA-5581-400D-BA8D-1F0F76DE1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0697"/>
            <a:ext cx="12192000" cy="1102705"/>
          </a:xfrm>
          <a:prstGeom prst="rect">
            <a:avLst/>
          </a:prstGeom>
          <a:ln>
            <a:solidFill>
              <a:srgbClr val="4E72B2"/>
            </a:solidFill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6950578-679B-4414-9D04-BCA1FF2BC046}"/>
              </a:ext>
            </a:extLst>
          </p:cNvPr>
          <p:cNvSpPr/>
          <p:nvPr/>
        </p:nvSpPr>
        <p:spPr>
          <a:xfrm>
            <a:off x="2884716" y="3724722"/>
            <a:ext cx="925285" cy="315686"/>
          </a:xfrm>
          <a:prstGeom prst="rect">
            <a:avLst/>
          </a:prstGeom>
          <a:noFill/>
          <a:ln>
            <a:solidFill>
              <a:srgbClr val="4E72B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Raleway" panose="020B0503030101060003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B4F85B-3091-4462-BBE7-BC521C13D5D8}"/>
              </a:ext>
            </a:extLst>
          </p:cNvPr>
          <p:cNvSpPr/>
          <p:nvPr/>
        </p:nvSpPr>
        <p:spPr>
          <a:xfrm>
            <a:off x="3962401" y="3724722"/>
            <a:ext cx="1578428" cy="315686"/>
          </a:xfrm>
          <a:prstGeom prst="rect">
            <a:avLst/>
          </a:prstGeom>
          <a:noFill/>
          <a:ln>
            <a:solidFill>
              <a:srgbClr val="4E72B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Raleway" panose="020B05030301010600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5CB6CB7-0C48-46FE-ABC8-7987C38ED00F}"/>
              </a:ext>
            </a:extLst>
          </p:cNvPr>
          <p:cNvSpPr/>
          <p:nvPr/>
        </p:nvSpPr>
        <p:spPr>
          <a:xfrm>
            <a:off x="5769429" y="3724722"/>
            <a:ext cx="1796142" cy="315686"/>
          </a:xfrm>
          <a:prstGeom prst="rect">
            <a:avLst/>
          </a:prstGeom>
          <a:noFill/>
          <a:ln>
            <a:solidFill>
              <a:srgbClr val="4E72B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Raleway" panose="020B0503030101060003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9BC1F3-89EE-432C-8AB7-C3402D13F774}"/>
              </a:ext>
            </a:extLst>
          </p:cNvPr>
          <p:cNvSpPr/>
          <p:nvPr/>
        </p:nvSpPr>
        <p:spPr>
          <a:xfrm>
            <a:off x="7794171" y="3724722"/>
            <a:ext cx="2057400" cy="315686"/>
          </a:xfrm>
          <a:prstGeom prst="rect">
            <a:avLst/>
          </a:prstGeom>
          <a:noFill/>
          <a:ln>
            <a:solidFill>
              <a:srgbClr val="4E72B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Raleway" panose="020B05030301010600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1C750C6-A99A-429C-85B9-D381CC1D97E3}"/>
              </a:ext>
            </a:extLst>
          </p:cNvPr>
          <p:cNvSpPr/>
          <p:nvPr/>
        </p:nvSpPr>
        <p:spPr>
          <a:xfrm>
            <a:off x="10080171" y="3724722"/>
            <a:ext cx="968829" cy="315686"/>
          </a:xfrm>
          <a:prstGeom prst="rect">
            <a:avLst/>
          </a:prstGeom>
          <a:noFill/>
          <a:ln>
            <a:solidFill>
              <a:srgbClr val="4E72B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Raleway" panose="020B0503030101060003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FC22F9C-6088-4A0C-A858-C1F45A00B92E}"/>
              </a:ext>
            </a:extLst>
          </p:cNvPr>
          <p:cNvSpPr/>
          <p:nvPr/>
        </p:nvSpPr>
        <p:spPr>
          <a:xfrm>
            <a:off x="11239500" y="3724722"/>
            <a:ext cx="582386" cy="315686"/>
          </a:xfrm>
          <a:prstGeom prst="rect">
            <a:avLst/>
          </a:prstGeom>
          <a:noFill/>
          <a:ln>
            <a:solidFill>
              <a:srgbClr val="4E72B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Raleway" panose="020B0503030101060003" pitchFamily="34" charset="0"/>
            </a:endParaRPr>
          </a:p>
        </p:txBody>
      </p:sp>
      <p:cxnSp>
        <p:nvCxnSpPr>
          <p:cNvPr id="40" name="Connecteur droit 10">
            <a:extLst>
              <a:ext uri="{FF2B5EF4-FFF2-40B4-BE49-F238E27FC236}">
                <a16:creationId xmlns:a16="http://schemas.microsoft.com/office/drawing/2014/main" id="{25BE98B5-B643-4766-81CB-F9DF265A6848}"/>
              </a:ext>
            </a:extLst>
          </p:cNvPr>
          <p:cNvCxnSpPr/>
          <p:nvPr/>
        </p:nvCxnSpPr>
        <p:spPr>
          <a:xfrm flipH="1" flipV="1">
            <a:off x="2971800" y="3197178"/>
            <a:ext cx="293914" cy="527544"/>
          </a:xfrm>
          <a:prstGeom prst="line">
            <a:avLst/>
          </a:prstGeom>
          <a:ln w="28575">
            <a:solidFill>
              <a:srgbClr val="4D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11">
            <a:extLst>
              <a:ext uri="{FF2B5EF4-FFF2-40B4-BE49-F238E27FC236}">
                <a16:creationId xmlns:a16="http://schemas.microsoft.com/office/drawing/2014/main" id="{E9017735-2EA6-4B9D-9098-EF95F441041A}"/>
              </a:ext>
            </a:extLst>
          </p:cNvPr>
          <p:cNvSpPr txBox="1"/>
          <p:nvPr/>
        </p:nvSpPr>
        <p:spPr>
          <a:xfrm>
            <a:off x="566060" y="2424919"/>
            <a:ext cx="2737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Raleway" panose="020B0503030101060003" pitchFamily="34" charset="0"/>
              </a:rPr>
              <a:t>Retrouvez ici les 6 domaines </a:t>
            </a:r>
            <a:br>
              <a:rPr lang="fr-FR" sz="1200" dirty="0">
                <a:latin typeface="Raleway" panose="020B0503030101060003" pitchFamily="34" charset="0"/>
              </a:rPr>
            </a:br>
            <a:r>
              <a:rPr lang="fr-FR" sz="1200" dirty="0">
                <a:latin typeface="Raleway" panose="020B0503030101060003" pitchFamily="34" charset="0"/>
              </a:rPr>
              <a:t>de compétences détaillés, </a:t>
            </a:r>
            <a:br>
              <a:rPr lang="fr-FR" sz="1200" dirty="0">
                <a:latin typeface="Raleway" panose="020B0503030101060003" pitchFamily="34" charset="0"/>
              </a:rPr>
            </a:br>
            <a:r>
              <a:rPr lang="fr-FR" sz="1200" dirty="0">
                <a:latin typeface="Raleway" panose="020B0503030101060003" pitchFamily="34" charset="0"/>
              </a:rPr>
              <a:t>ainsi que les ressources associées</a:t>
            </a:r>
          </a:p>
        </p:txBody>
      </p:sp>
      <p:sp>
        <p:nvSpPr>
          <p:cNvPr id="42" name="ZoneTexte 12">
            <a:extLst>
              <a:ext uri="{FF2B5EF4-FFF2-40B4-BE49-F238E27FC236}">
                <a16:creationId xmlns:a16="http://schemas.microsoft.com/office/drawing/2014/main" id="{6C178679-0062-4E28-858F-083C121AB064}"/>
              </a:ext>
            </a:extLst>
          </p:cNvPr>
          <p:cNvSpPr txBox="1"/>
          <p:nvPr/>
        </p:nvSpPr>
        <p:spPr>
          <a:xfrm>
            <a:off x="3433994" y="1470178"/>
            <a:ext cx="263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Raleway" panose="020B0503030101060003" pitchFamily="34" charset="0"/>
              </a:rPr>
              <a:t>Vous retrouverez en fin de projet </a:t>
            </a:r>
            <a:br>
              <a:rPr lang="fr-FR" sz="1200" dirty="0">
                <a:latin typeface="Raleway" panose="020B0503030101060003" pitchFamily="34" charset="0"/>
              </a:rPr>
            </a:br>
            <a:r>
              <a:rPr lang="fr-FR" sz="1200" dirty="0">
                <a:latin typeface="Raleway" panose="020B0503030101060003" pitchFamily="34" charset="0"/>
              </a:rPr>
              <a:t>toutes les bonnes pratiques que vous nous aurez transmises</a:t>
            </a:r>
          </a:p>
        </p:txBody>
      </p:sp>
      <p:cxnSp>
        <p:nvCxnSpPr>
          <p:cNvPr id="43" name="Connecteur droit 13">
            <a:extLst>
              <a:ext uri="{FF2B5EF4-FFF2-40B4-BE49-F238E27FC236}">
                <a16:creationId xmlns:a16="http://schemas.microsoft.com/office/drawing/2014/main" id="{0CB73D35-F660-433B-B8D5-E465C392B000}"/>
              </a:ext>
            </a:extLst>
          </p:cNvPr>
          <p:cNvCxnSpPr>
            <a:cxnSpLocks/>
            <a:stCxn id="35" idx="0"/>
            <a:endCxn id="42" idx="2"/>
          </p:cNvCxnSpPr>
          <p:nvPr/>
        </p:nvCxnSpPr>
        <p:spPr>
          <a:xfrm flipH="1" flipV="1">
            <a:off x="4749125" y="2116509"/>
            <a:ext cx="2490" cy="1608213"/>
          </a:xfrm>
          <a:prstGeom prst="line">
            <a:avLst/>
          </a:prstGeom>
          <a:ln w="28575">
            <a:solidFill>
              <a:srgbClr val="4D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15">
            <a:extLst>
              <a:ext uri="{FF2B5EF4-FFF2-40B4-BE49-F238E27FC236}">
                <a16:creationId xmlns:a16="http://schemas.microsoft.com/office/drawing/2014/main" id="{DB70611E-4F50-452C-BDE8-35863967B57A}"/>
              </a:ext>
            </a:extLst>
          </p:cNvPr>
          <p:cNvSpPr txBox="1"/>
          <p:nvPr/>
        </p:nvSpPr>
        <p:spPr>
          <a:xfrm>
            <a:off x="5568042" y="2231404"/>
            <a:ext cx="219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Raleway" panose="020B0503030101060003" pitchFamily="34" charset="0"/>
              </a:rPr>
              <a:t>Nous intégrons ici tous les documents informatifs autour du projet </a:t>
            </a:r>
            <a:br>
              <a:rPr lang="fr-FR" sz="1200" dirty="0">
                <a:latin typeface="Raleway" panose="020B0503030101060003" pitchFamily="34" charset="0"/>
              </a:rPr>
            </a:br>
            <a:r>
              <a:rPr lang="fr-FR" sz="1200" dirty="0">
                <a:latin typeface="Raleway" panose="020B0503030101060003" pitchFamily="34" charset="0"/>
              </a:rPr>
              <a:t>qui peuvent vous être utiles.</a:t>
            </a:r>
          </a:p>
        </p:txBody>
      </p:sp>
      <p:cxnSp>
        <p:nvCxnSpPr>
          <p:cNvPr id="45" name="Connecteur droit 16">
            <a:extLst>
              <a:ext uri="{FF2B5EF4-FFF2-40B4-BE49-F238E27FC236}">
                <a16:creationId xmlns:a16="http://schemas.microsoft.com/office/drawing/2014/main" id="{6ED7DF50-E1AE-4C3E-B100-5EC0757423E5}"/>
              </a:ext>
            </a:extLst>
          </p:cNvPr>
          <p:cNvCxnSpPr>
            <a:cxnSpLocks/>
          </p:cNvCxnSpPr>
          <p:nvPr/>
        </p:nvCxnSpPr>
        <p:spPr>
          <a:xfrm flipV="1">
            <a:off x="6651171" y="3071250"/>
            <a:ext cx="0" cy="653472"/>
          </a:xfrm>
          <a:prstGeom prst="line">
            <a:avLst/>
          </a:prstGeom>
          <a:ln w="28575">
            <a:solidFill>
              <a:srgbClr val="4D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18">
            <a:extLst>
              <a:ext uri="{FF2B5EF4-FFF2-40B4-BE49-F238E27FC236}">
                <a16:creationId xmlns:a16="http://schemas.microsoft.com/office/drawing/2014/main" id="{23154CAC-941E-4F25-9E16-260ADF7EB829}"/>
              </a:ext>
            </a:extLst>
          </p:cNvPr>
          <p:cNvCxnSpPr>
            <a:cxnSpLocks/>
          </p:cNvCxnSpPr>
          <p:nvPr/>
        </p:nvCxnSpPr>
        <p:spPr>
          <a:xfrm flipH="1" flipV="1">
            <a:off x="8779328" y="3261219"/>
            <a:ext cx="1" cy="453577"/>
          </a:xfrm>
          <a:prstGeom prst="line">
            <a:avLst/>
          </a:prstGeom>
          <a:ln w="28575">
            <a:solidFill>
              <a:srgbClr val="4D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20">
            <a:extLst>
              <a:ext uri="{FF2B5EF4-FFF2-40B4-BE49-F238E27FC236}">
                <a16:creationId xmlns:a16="http://schemas.microsoft.com/office/drawing/2014/main" id="{D03A4D6C-777C-4F7A-A01E-CFC75ABBE4DE}"/>
              </a:ext>
            </a:extLst>
          </p:cNvPr>
          <p:cNvSpPr txBox="1"/>
          <p:nvPr/>
        </p:nvSpPr>
        <p:spPr>
          <a:xfrm>
            <a:off x="8322137" y="2799554"/>
            <a:ext cx="1404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Raleway" panose="020B0503030101060003" pitchFamily="34" charset="0"/>
              </a:rPr>
              <a:t>Barre de recherche</a:t>
            </a:r>
          </a:p>
        </p:txBody>
      </p:sp>
      <p:cxnSp>
        <p:nvCxnSpPr>
          <p:cNvPr id="48" name="Connecteur droit 21">
            <a:extLst>
              <a:ext uri="{FF2B5EF4-FFF2-40B4-BE49-F238E27FC236}">
                <a16:creationId xmlns:a16="http://schemas.microsoft.com/office/drawing/2014/main" id="{CD7C6036-4EE6-4810-80D9-3A2D1B72F6DB}"/>
              </a:ext>
            </a:extLst>
          </p:cNvPr>
          <p:cNvCxnSpPr>
            <a:cxnSpLocks/>
          </p:cNvCxnSpPr>
          <p:nvPr/>
        </p:nvCxnSpPr>
        <p:spPr>
          <a:xfrm flipV="1">
            <a:off x="10423073" y="2559608"/>
            <a:ext cx="5441" cy="1146598"/>
          </a:xfrm>
          <a:prstGeom prst="line">
            <a:avLst/>
          </a:prstGeom>
          <a:ln w="28575">
            <a:solidFill>
              <a:srgbClr val="4D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23">
            <a:extLst>
              <a:ext uri="{FF2B5EF4-FFF2-40B4-BE49-F238E27FC236}">
                <a16:creationId xmlns:a16="http://schemas.microsoft.com/office/drawing/2014/main" id="{E118F041-7E9E-4DDF-B139-37F2BCF821F4}"/>
              </a:ext>
            </a:extLst>
          </p:cNvPr>
          <p:cNvSpPr txBox="1"/>
          <p:nvPr/>
        </p:nvSpPr>
        <p:spPr>
          <a:xfrm>
            <a:off x="9089571" y="1850633"/>
            <a:ext cx="266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Raleway" panose="020B0503030101060003" pitchFamily="34" charset="0"/>
              </a:rPr>
              <a:t>Accédez à l’entièreté</a:t>
            </a:r>
            <a:br>
              <a:rPr lang="fr-FR" sz="1200" dirty="0">
                <a:latin typeface="Raleway" panose="020B0503030101060003" pitchFamily="34" charset="0"/>
              </a:rPr>
            </a:br>
            <a:r>
              <a:rPr lang="fr-FR" sz="1200" dirty="0">
                <a:latin typeface="Raleway" panose="020B0503030101060003" pitchFamily="34" charset="0"/>
              </a:rPr>
              <a:t>du contenu en créant un compte et en vous connectant</a:t>
            </a:r>
          </a:p>
        </p:txBody>
      </p:sp>
      <p:cxnSp>
        <p:nvCxnSpPr>
          <p:cNvPr id="50" name="Connecteur droit 25">
            <a:extLst>
              <a:ext uri="{FF2B5EF4-FFF2-40B4-BE49-F238E27FC236}">
                <a16:creationId xmlns:a16="http://schemas.microsoft.com/office/drawing/2014/main" id="{FC4CC532-C6C5-41C7-83A6-2209A8F9C0D1}"/>
              </a:ext>
            </a:extLst>
          </p:cNvPr>
          <p:cNvCxnSpPr>
            <a:cxnSpLocks/>
          </p:cNvCxnSpPr>
          <p:nvPr/>
        </p:nvCxnSpPr>
        <p:spPr>
          <a:xfrm flipH="1" flipV="1">
            <a:off x="11495317" y="3246484"/>
            <a:ext cx="1" cy="444769"/>
          </a:xfrm>
          <a:prstGeom prst="line">
            <a:avLst/>
          </a:prstGeom>
          <a:ln w="28575">
            <a:solidFill>
              <a:srgbClr val="4D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27">
            <a:extLst>
              <a:ext uri="{FF2B5EF4-FFF2-40B4-BE49-F238E27FC236}">
                <a16:creationId xmlns:a16="http://schemas.microsoft.com/office/drawing/2014/main" id="{BEE3CD14-CC98-4EB8-AFAF-56A3AD05867D}"/>
              </a:ext>
            </a:extLst>
          </p:cNvPr>
          <p:cNvSpPr txBox="1"/>
          <p:nvPr/>
        </p:nvSpPr>
        <p:spPr>
          <a:xfrm>
            <a:off x="10793190" y="2750517"/>
            <a:ext cx="1404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Raleway" panose="020B0503030101060003" pitchFamily="34" charset="0"/>
              </a:rPr>
              <a:t>Retour à la page d’accueil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B8D0526-F36B-4339-B90C-54330337AE45}"/>
              </a:ext>
            </a:extLst>
          </p:cNvPr>
          <p:cNvSpPr/>
          <p:nvPr/>
        </p:nvSpPr>
        <p:spPr>
          <a:xfrm>
            <a:off x="982435" y="4134112"/>
            <a:ext cx="10227129" cy="664443"/>
          </a:xfrm>
          <a:prstGeom prst="rect">
            <a:avLst/>
          </a:prstGeom>
          <a:noFill/>
          <a:ln>
            <a:solidFill>
              <a:srgbClr val="4D72B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Raleway" panose="020B0503030101060003" pitchFamily="34" charset="0"/>
            </a:endParaRPr>
          </a:p>
        </p:txBody>
      </p:sp>
      <p:cxnSp>
        <p:nvCxnSpPr>
          <p:cNvPr id="53" name="Connecteur droit 30">
            <a:extLst>
              <a:ext uri="{FF2B5EF4-FFF2-40B4-BE49-F238E27FC236}">
                <a16:creationId xmlns:a16="http://schemas.microsoft.com/office/drawing/2014/main" id="{4834A9CF-6F7B-4F0E-BCEB-8A4BDD02A8A9}"/>
              </a:ext>
            </a:extLst>
          </p:cNvPr>
          <p:cNvCxnSpPr>
            <a:cxnSpLocks/>
          </p:cNvCxnSpPr>
          <p:nvPr/>
        </p:nvCxnSpPr>
        <p:spPr>
          <a:xfrm flipV="1">
            <a:off x="6095999" y="4798555"/>
            <a:ext cx="0" cy="764046"/>
          </a:xfrm>
          <a:prstGeom prst="line">
            <a:avLst/>
          </a:prstGeom>
          <a:ln w="28575">
            <a:solidFill>
              <a:srgbClr val="4E7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31">
            <a:extLst>
              <a:ext uri="{FF2B5EF4-FFF2-40B4-BE49-F238E27FC236}">
                <a16:creationId xmlns:a16="http://schemas.microsoft.com/office/drawing/2014/main" id="{54FABF76-9B0C-406A-80E4-36B5842E8440}"/>
              </a:ext>
            </a:extLst>
          </p:cNvPr>
          <p:cNvSpPr txBox="1"/>
          <p:nvPr/>
        </p:nvSpPr>
        <p:spPr>
          <a:xfrm>
            <a:off x="4974776" y="5656224"/>
            <a:ext cx="224244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200" dirty="0">
                <a:latin typeface="Raleway" panose="020B0503030101060003" pitchFamily="34" charset="0"/>
              </a:rPr>
              <a:t>Accès rapide à la bibliothèque des ressources classées en fonction des </a:t>
            </a:r>
            <a:br>
              <a:rPr lang="fr-FR" sz="1200" dirty="0">
                <a:latin typeface="Raleway" panose="020B0503030101060003" pitchFamily="34" charset="0"/>
              </a:rPr>
            </a:br>
            <a:r>
              <a:rPr lang="fr-FR" sz="1200" dirty="0">
                <a:latin typeface="Raleway" panose="020B0503030101060003" pitchFamily="34" charset="0"/>
              </a:rPr>
              <a:t>6 domaines de compétences</a:t>
            </a:r>
          </a:p>
        </p:txBody>
      </p:sp>
    </p:spTree>
    <p:extLst>
      <p:ext uri="{BB962C8B-B14F-4D97-AF65-F5344CB8AC3E}">
        <p14:creationId xmlns:p14="http://schemas.microsoft.com/office/powerpoint/2010/main" val="1968322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logo-digital travelers-01_original.png">
            <a:extLst>
              <a:ext uri="{FF2B5EF4-FFF2-40B4-BE49-F238E27FC236}">
                <a16:creationId xmlns:a16="http://schemas.microsoft.com/office/drawing/2014/main" id="{40D3B03D-6383-4D43-BC32-11AC5C6452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9188" y="62540"/>
            <a:ext cx="1664010" cy="529555"/>
          </a:xfrm>
          <a:prstGeom prst="rect">
            <a:avLst/>
          </a:prstGeom>
        </p:spPr>
      </p:pic>
      <p:sp>
        <p:nvSpPr>
          <p:cNvPr id="16" name="Flowchart: Data 15">
            <a:extLst>
              <a:ext uri="{FF2B5EF4-FFF2-40B4-BE49-F238E27FC236}">
                <a16:creationId xmlns:a16="http://schemas.microsoft.com/office/drawing/2014/main" id="{932186D5-E04C-4BC6-884C-F45867E392EF}"/>
              </a:ext>
            </a:extLst>
          </p:cNvPr>
          <p:cNvSpPr/>
          <p:nvPr/>
        </p:nvSpPr>
        <p:spPr>
          <a:xfrm rot="20179531">
            <a:off x="-249860" y="-516699"/>
            <a:ext cx="1666835" cy="749761"/>
          </a:xfrm>
          <a:prstGeom prst="flowChartInputOutput">
            <a:avLst/>
          </a:prstGeom>
          <a:solidFill>
            <a:srgbClr val="4E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3F27E574-E9C3-4A50-B42A-9F6062105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2" y="327318"/>
            <a:ext cx="962896" cy="541629"/>
          </a:xfrm>
          <a:prstGeom prst="rect">
            <a:avLst/>
          </a:prstGeom>
        </p:spPr>
      </p:pic>
      <p:sp>
        <p:nvSpPr>
          <p:cNvPr id="18" name="Flowchart: Data 17">
            <a:extLst>
              <a:ext uri="{FF2B5EF4-FFF2-40B4-BE49-F238E27FC236}">
                <a16:creationId xmlns:a16="http://schemas.microsoft.com/office/drawing/2014/main" id="{80F74423-FF4D-4EEF-8899-238C85D491EE}"/>
              </a:ext>
            </a:extLst>
          </p:cNvPr>
          <p:cNvSpPr/>
          <p:nvPr/>
        </p:nvSpPr>
        <p:spPr>
          <a:xfrm rot="20179531">
            <a:off x="5442967" y="9659710"/>
            <a:ext cx="1666835" cy="749761"/>
          </a:xfrm>
          <a:prstGeom prst="flowChartInputOutput">
            <a:avLst/>
          </a:prstGeom>
          <a:solidFill>
            <a:srgbClr val="E9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Titre 1">
            <a:extLst>
              <a:ext uri="{FF2B5EF4-FFF2-40B4-BE49-F238E27FC236}">
                <a16:creationId xmlns:a16="http://schemas.microsoft.com/office/drawing/2014/main" id="{A75BF70D-23FB-4D25-A091-31B73C714546}"/>
              </a:ext>
            </a:extLst>
          </p:cNvPr>
          <p:cNvSpPr txBox="1">
            <a:spLocks/>
          </p:cNvSpPr>
          <p:nvPr/>
        </p:nvSpPr>
        <p:spPr>
          <a:xfrm>
            <a:off x="3011262" y="389239"/>
            <a:ext cx="5954030" cy="734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Raleway" panose="020B0503030101060003" pitchFamily="34" charset="0"/>
                <a:cs typeface="Futura Medium" panose="020B0602020204020303" pitchFamily="34" charset="-79"/>
              </a:rPr>
              <a:t>Menu inférieur</a:t>
            </a:r>
          </a:p>
        </p:txBody>
      </p:sp>
      <p:pic>
        <p:nvPicPr>
          <p:cNvPr id="23" name="Image 2">
            <a:extLst>
              <a:ext uri="{FF2B5EF4-FFF2-40B4-BE49-F238E27FC236}">
                <a16:creationId xmlns:a16="http://schemas.microsoft.com/office/drawing/2014/main" id="{4DD00508-C206-45BF-98D4-1A75F8FE9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93911"/>
            <a:ext cx="12192000" cy="318052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8DC789D-0158-46A6-A992-EB8A8EEFA3ED}"/>
              </a:ext>
            </a:extLst>
          </p:cNvPr>
          <p:cNvSpPr/>
          <p:nvPr/>
        </p:nvSpPr>
        <p:spPr>
          <a:xfrm>
            <a:off x="4343400" y="2275114"/>
            <a:ext cx="3254828" cy="696686"/>
          </a:xfrm>
          <a:prstGeom prst="rect">
            <a:avLst/>
          </a:prstGeom>
          <a:noFill/>
          <a:ln>
            <a:solidFill>
              <a:srgbClr val="E95D38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Raleway" panose="020B0503030101060003" pitchFamily="34" charset="0"/>
            </a:endParaRPr>
          </a:p>
        </p:txBody>
      </p:sp>
      <p:cxnSp>
        <p:nvCxnSpPr>
          <p:cNvPr id="25" name="Connecteur droit 6">
            <a:extLst>
              <a:ext uri="{FF2B5EF4-FFF2-40B4-BE49-F238E27FC236}">
                <a16:creationId xmlns:a16="http://schemas.microsoft.com/office/drawing/2014/main" id="{49955DDF-798D-4630-BE43-25C6720C6FA3}"/>
              </a:ext>
            </a:extLst>
          </p:cNvPr>
          <p:cNvCxnSpPr>
            <a:cxnSpLocks/>
          </p:cNvCxnSpPr>
          <p:nvPr/>
        </p:nvCxnSpPr>
        <p:spPr>
          <a:xfrm flipV="1">
            <a:off x="6749142" y="1690688"/>
            <a:ext cx="370115" cy="584426"/>
          </a:xfrm>
          <a:prstGeom prst="line">
            <a:avLst/>
          </a:prstGeom>
          <a:ln w="28575">
            <a:solidFill>
              <a:srgbClr val="E8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8">
            <a:extLst>
              <a:ext uri="{FF2B5EF4-FFF2-40B4-BE49-F238E27FC236}">
                <a16:creationId xmlns:a16="http://schemas.microsoft.com/office/drawing/2014/main" id="{166CB9C1-DAAD-4D09-B876-C445A5943EBB}"/>
              </a:ext>
            </a:extLst>
          </p:cNvPr>
          <p:cNvSpPr txBox="1"/>
          <p:nvPr/>
        </p:nvSpPr>
        <p:spPr>
          <a:xfrm>
            <a:off x="6555075" y="1379916"/>
            <a:ext cx="3544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aleway" panose="020B0503030101060003" pitchFamily="34" charset="0"/>
              </a:rPr>
              <a:t>Sélectionnez ici votre langue.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A3A32D6-C47F-4D86-9A44-9D156DF6A096}"/>
              </a:ext>
            </a:extLst>
          </p:cNvPr>
          <p:cNvSpPr/>
          <p:nvPr/>
        </p:nvSpPr>
        <p:spPr>
          <a:xfrm>
            <a:off x="4687661" y="4909302"/>
            <a:ext cx="639540" cy="304800"/>
          </a:xfrm>
          <a:prstGeom prst="rect">
            <a:avLst/>
          </a:prstGeom>
          <a:noFill/>
          <a:ln>
            <a:solidFill>
              <a:srgbClr val="E85E3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Raleway" panose="020B0503030101060003" pitchFamily="34" charset="0"/>
            </a:endParaRPr>
          </a:p>
        </p:txBody>
      </p:sp>
      <p:cxnSp>
        <p:nvCxnSpPr>
          <p:cNvPr id="34" name="Connecteur droit 10">
            <a:extLst>
              <a:ext uri="{FF2B5EF4-FFF2-40B4-BE49-F238E27FC236}">
                <a16:creationId xmlns:a16="http://schemas.microsoft.com/office/drawing/2014/main" id="{4AB59CBB-9FC5-4A0C-9B71-BD3260F4AABC}"/>
              </a:ext>
            </a:extLst>
          </p:cNvPr>
          <p:cNvCxnSpPr>
            <a:cxnSpLocks/>
          </p:cNvCxnSpPr>
          <p:nvPr/>
        </p:nvCxnSpPr>
        <p:spPr>
          <a:xfrm flipV="1">
            <a:off x="4386943" y="5203371"/>
            <a:ext cx="413657" cy="663275"/>
          </a:xfrm>
          <a:prstGeom prst="line">
            <a:avLst/>
          </a:prstGeom>
          <a:ln w="28575">
            <a:solidFill>
              <a:srgbClr val="E95D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12">
            <a:extLst>
              <a:ext uri="{FF2B5EF4-FFF2-40B4-BE49-F238E27FC236}">
                <a16:creationId xmlns:a16="http://schemas.microsoft.com/office/drawing/2014/main" id="{1C41D49F-6E4F-4831-8F13-E720EC18C8CE}"/>
              </a:ext>
            </a:extLst>
          </p:cNvPr>
          <p:cNvSpPr txBox="1"/>
          <p:nvPr/>
        </p:nvSpPr>
        <p:spPr>
          <a:xfrm>
            <a:off x="3178628" y="5905317"/>
            <a:ext cx="2416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Raleway" panose="020B0503030101060003" pitchFamily="34" charset="0"/>
              </a:rPr>
              <a:t>Contactez nos équipes </a:t>
            </a:r>
            <a:br>
              <a:rPr lang="fr-FR" sz="1200" dirty="0">
                <a:latin typeface="Raleway" panose="020B0503030101060003" pitchFamily="34" charset="0"/>
              </a:rPr>
            </a:br>
            <a:r>
              <a:rPr lang="fr-FR" sz="1200" dirty="0">
                <a:latin typeface="Raleway" panose="020B0503030101060003" pitchFamily="34" charset="0"/>
              </a:rPr>
              <a:t>en remplissant le formulaire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2FA2490-7E00-451E-82A0-E0BA24862FB7}"/>
              </a:ext>
            </a:extLst>
          </p:cNvPr>
          <p:cNvSpPr/>
          <p:nvPr/>
        </p:nvSpPr>
        <p:spPr>
          <a:xfrm>
            <a:off x="5382985" y="4898571"/>
            <a:ext cx="1366157" cy="304800"/>
          </a:xfrm>
          <a:prstGeom prst="rect">
            <a:avLst/>
          </a:prstGeom>
          <a:noFill/>
          <a:ln>
            <a:solidFill>
              <a:srgbClr val="E85E3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Raleway" panose="020B0503030101060003" pitchFamily="34" charset="0"/>
            </a:endParaRPr>
          </a:p>
        </p:txBody>
      </p:sp>
      <p:cxnSp>
        <p:nvCxnSpPr>
          <p:cNvPr id="37" name="Connecteur droit 14">
            <a:extLst>
              <a:ext uri="{FF2B5EF4-FFF2-40B4-BE49-F238E27FC236}">
                <a16:creationId xmlns:a16="http://schemas.microsoft.com/office/drawing/2014/main" id="{03484A6D-FFB2-4E80-8B6E-87385405D541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5998028" y="5221026"/>
            <a:ext cx="24491" cy="1105054"/>
          </a:xfrm>
          <a:prstGeom prst="line">
            <a:avLst/>
          </a:prstGeom>
          <a:ln w="28575">
            <a:solidFill>
              <a:srgbClr val="E95D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18">
            <a:extLst>
              <a:ext uri="{FF2B5EF4-FFF2-40B4-BE49-F238E27FC236}">
                <a16:creationId xmlns:a16="http://schemas.microsoft.com/office/drawing/2014/main" id="{E7684B15-0CE0-4C57-9FCF-4EE1D469C2F5}"/>
              </a:ext>
            </a:extLst>
          </p:cNvPr>
          <p:cNvSpPr txBox="1"/>
          <p:nvPr/>
        </p:nvSpPr>
        <p:spPr>
          <a:xfrm>
            <a:off x="5246914" y="6326080"/>
            <a:ext cx="1502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Raleway" panose="020B0503030101060003" pitchFamily="34" charset="0"/>
              </a:rPr>
              <a:t>Les conditions générales du site</a:t>
            </a:r>
          </a:p>
        </p:txBody>
      </p:sp>
      <p:cxnSp>
        <p:nvCxnSpPr>
          <p:cNvPr id="39" name="Connecteur droit 19">
            <a:extLst>
              <a:ext uri="{FF2B5EF4-FFF2-40B4-BE49-F238E27FC236}">
                <a16:creationId xmlns:a16="http://schemas.microsoft.com/office/drawing/2014/main" id="{A34A14C2-A7DC-4C56-AF67-440ABC7868CA}"/>
              </a:ext>
            </a:extLst>
          </p:cNvPr>
          <p:cNvCxnSpPr>
            <a:cxnSpLocks/>
          </p:cNvCxnSpPr>
          <p:nvPr/>
        </p:nvCxnSpPr>
        <p:spPr>
          <a:xfrm flipH="1" flipV="1">
            <a:off x="7029448" y="5203217"/>
            <a:ext cx="312967" cy="583865"/>
          </a:xfrm>
          <a:prstGeom prst="line">
            <a:avLst/>
          </a:prstGeom>
          <a:ln w="28575">
            <a:solidFill>
              <a:srgbClr val="E95D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C02CE886-B61B-4209-97AD-457897BD91EC}"/>
              </a:ext>
            </a:extLst>
          </p:cNvPr>
          <p:cNvSpPr/>
          <p:nvPr/>
        </p:nvSpPr>
        <p:spPr>
          <a:xfrm>
            <a:off x="6822617" y="4899171"/>
            <a:ext cx="413662" cy="304800"/>
          </a:xfrm>
          <a:prstGeom prst="rect">
            <a:avLst/>
          </a:prstGeom>
          <a:noFill/>
          <a:ln>
            <a:solidFill>
              <a:srgbClr val="E85E3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Raleway" panose="020B0503030101060003" pitchFamily="34" charset="0"/>
            </a:endParaRPr>
          </a:p>
        </p:txBody>
      </p:sp>
      <p:sp>
        <p:nvSpPr>
          <p:cNvPr id="41" name="ZoneTexte 22">
            <a:extLst>
              <a:ext uri="{FF2B5EF4-FFF2-40B4-BE49-F238E27FC236}">
                <a16:creationId xmlns:a16="http://schemas.microsoft.com/office/drawing/2014/main" id="{36AFF0DE-CB85-4738-B92E-DA04B9F2341C}"/>
              </a:ext>
            </a:extLst>
          </p:cNvPr>
          <p:cNvSpPr txBox="1"/>
          <p:nvPr/>
        </p:nvSpPr>
        <p:spPr>
          <a:xfrm>
            <a:off x="6555075" y="5822430"/>
            <a:ext cx="2980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Raleway" panose="020B0503030101060003" pitchFamily="34" charset="0"/>
              </a:rPr>
              <a:t>Toutes les informations essentielles liées au projet et à l’utilisation du site des Digital </a:t>
            </a:r>
            <a:r>
              <a:rPr lang="fr-FR" sz="1200" dirty="0" err="1">
                <a:latin typeface="Raleway" panose="020B0503030101060003" pitchFamily="34" charset="0"/>
              </a:rPr>
              <a:t>Travellers</a:t>
            </a:r>
            <a:endParaRPr lang="fr-FR" sz="1200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86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logo-digital travelers-01_original.png">
            <a:extLst>
              <a:ext uri="{FF2B5EF4-FFF2-40B4-BE49-F238E27FC236}">
                <a16:creationId xmlns:a16="http://schemas.microsoft.com/office/drawing/2014/main" id="{40D3B03D-6383-4D43-BC32-11AC5C6452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9188" y="62540"/>
            <a:ext cx="1664010" cy="529555"/>
          </a:xfrm>
          <a:prstGeom prst="rect">
            <a:avLst/>
          </a:prstGeom>
        </p:spPr>
      </p:pic>
      <p:sp>
        <p:nvSpPr>
          <p:cNvPr id="16" name="Flowchart: Data 15">
            <a:extLst>
              <a:ext uri="{FF2B5EF4-FFF2-40B4-BE49-F238E27FC236}">
                <a16:creationId xmlns:a16="http://schemas.microsoft.com/office/drawing/2014/main" id="{932186D5-E04C-4BC6-884C-F45867E392EF}"/>
              </a:ext>
            </a:extLst>
          </p:cNvPr>
          <p:cNvSpPr/>
          <p:nvPr/>
        </p:nvSpPr>
        <p:spPr>
          <a:xfrm rot="20179531">
            <a:off x="-249860" y="-516699"/>
            <a:ext cx="1666835" cy="749761"/>
          </a:xfrm>
          <a:prstGeom prst="flowChartInputOutput">
            <a:avLst/>
          </a:prstGeom>
          <a:solidFill>
            <a:srgbClr val="4E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3F27E574-E9C3-4A50-B42A-9F6062105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2" y="327318"/>
            <a:ext cx="962896" cy="541629"/>
          </a:xfrm>
          <a:prstGeom prst="rect">
            <a:avLst/>
          </a:prstGeom>
        </p:spPr>
      </p:pic>
      <p:sp>
        <p:nvSpPr>
          <p:cNvPr id="18" name="Flowchart: Data 17">
            <a:extLst>
              <a:ext uri="{FF2B5EF4-FFF2-40B4-BE49-F238E27FC236}">
                <a16:creationId xmlns:a16="http://schemas.microsoft.com/office/drawing/2014/main" id="{80F74423-FF4D-4EEF-8899-238C85D491EE}"/>
              </a:ext>
            </a:extLst>
          </p:cNvPr>
          <p:cNvSpPr/>
          <p:nvPr/>
        </p:nvSpPr>
        <p:spPr>
          <a:xfrm rot="20179531">
            <a:off x="5442967" y="9659710"/>
            <a:ext cx="1666835" cy="749761"/>
          </a:xfrm>
          <a:prstGeom prst="flowChartInputOutput">
            <a:avLst/>
          </a:prstGeom>
          <a:solidFill>
            <a:srgbClr val="E9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44950E-DCAC-4F63-AF11-B359258FACC2}"/>
              </a:ext>
            </a:extLst>
          </p:cNvPr>
          <p:cNvSpPr txBox="1">
            <a:spLocks/>
          </p:cNvSpPr>
          <p:nvPr/>
        </p:nvSpPr>
        <p:spPr>
          <a:xfrm>
            <a:off x="1704384" y="368822"/>
            <a:ext cx="9144000" cy="734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Raleway" panose="020B0503030101060003" pitchFamily="34" charset="0"/>
                <a:cs typeface="Futura Medium" panose="020B0602020204020303" pitchFamily="34" charset="-79"/>
              </a:rPr>
              <a:t>La bibliothèque des ressources </a:t>
            </a:r>
          </a:p>
        </p:txBody>
      </p:sp>
      <p:pic>
        <p:nvPicPr>
          <p:cNvPr id="8" name="Image 2">
            <a:extLst>
              <a:ext uri="{FF2B5EF4-FFF2-40B4-BE49-F238E27FC236}">
                <a16:creationId xmlns:a16="http://schemas.microsoft.com/office/drawing/2014/main" id="{2B6F4B42-C9F7-4305-A2E2-43C24D467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1456192"/>
            <a:ext cx="7330168" cy="5196068"/>
          </a:xfrm>
          <a:prstGeom prst="rect">
            <a:avLst/>
          </a:prstGeom>
        </p:spPr>
      </p:pic>
      <p:sp>
        <p:nvSpPr>
          <p:cNvPr id="9" name="Accolade ouvrante 3">
            <a:extLst>
              <a:ext uri="{FF2B5EF4-FFF2-40B4-BE49-F238E27FC236}">
                <a16:creationId xmlns:a16="http://schemas.microsoft.com/office/drawing/2014/main" id="{5ABFEB1A-6609-4EA4-B0CA-1FD1C4B09BE8}"/>
              </a:ext>
            </a:extLst>
          </p:cNvPr>
          <p:cNvSpPr/>
          <p:nvPr/>
        </p:nvSpPr>
        <p:spPr>
          <a:xfrm>
            <a:off x="2155371" y="2065793"/>
            <a:ext cx="359229" cy="4509178"/>
          </a:xfrm>
          <a:prstGeom prst="leftBrace">
            <a:avLst>
              <a:gd name="adj1" fmla="val 62879"/>
              <a:gd name="adj2" fmla="val 50000"/>
            </a:avLst>
          </a:prstGeom>
          <a:ln w="28575">
            <a:solidFill>
              <a:srgbClr val="4D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latin typeface="Raleway" panose="020B0503030101060003" pitchFamily="34" charset="0"/>
            </a:endParaRPr>
          </a:p>
        </p:txBody>
      </p:sp>
      <p:sp>
        <p:nvSpPr>
          <p:cNvPr id="10" name="ZoneTexte 5">
            <a:extLst>
              <a:ext uri="{FF2B5EF4-FFF2-40B4-BE49-F238E27FC236}">
                <a16:creationId xmlns:a16="http://schemas.microsoft.com/office/drawing/2014/main" id="{EAD3D234-F522-4D43-B64E-B70179192685}"/>
              </a:ext>
            </a:extLst>
          </p:cNvPr>
          <p:cNvSpPr txBox="1"/>
          <p:nvPr/>
        </p:nvSpPr>
        <p:spPr>
          <a:xfrm>
            <a:off x="185058" y="2781755"/>
            <a:ext cx="19703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Raleway" panose="020B0503030101060003" pitchFamily="34" charset="0"/>
              </a:rPr>
              <a:t>Les ressources sont classées selon les critères </a:t>
            </a:r>
            <a:r>
              <a:rPr lang="fr-FR" sz="1400" dirty="0" err="1">
                <a:latin typeface="Raleway" panose="020B0503030101060003" pitchFamily="34" charset="0"/>
              </a:rPr>
              <a:t>DigComp</a:t>
            </a:r>
            <a:r>
              <a:rPr lang="fr-FR" sz="1400" dirty="0">
                <a:latin typeface="Raleway" panose="020B0503030101060003" pitchFamily="34" charset="0"/>
              </a:rPr>
              <a:t> 2.1.</a:t>
            </a:r>
          </a:p>
          <a:p>
            <a:endParaRPr lang="fr-FR" sz="1400" dirty="0">
              <a:latin typeface="Raleway" panose="020B0503030101060003" pitchFamily="34" charset="0"/>
            </a:endParaRPr>
          </a:p>
          <a:p>
            <a:r>
              <a:rPr lang="fr-FR" sz="1400" dirty="0">
                <a:latin typeface="Raleway" panose="020B0503030101060003" pitchFamily="34" charset="0"/>
              </a:rPr>
              <a:t>Nous avons ajouté </a:t>
            </a:r>
          </a:p>
          <a:p>
            <a:r>
              <a:rPr lang="fr-FR" sz="1400" dirty="0">
                <a:latin typeface="Raleway" panose="020B0503030101060003" pitchFamily="34" charset="0"/>
              </a:rPr>
              <a:t>le domaine</a:t>
            </a:r>
            <a:br>
              <a:rPr lang="fr-FR" sz="1400" dirty="0">
                <a:latin typeface="Raleway" panose="020B0503030101060003" pitchFamily="34" charset="0"/>
              </a:rPr>
            </a:br>
            <a:r>
              <a:rPr lang="fr-FR" sz="1400" dirty="0">
                <a:latin typeface="Raleway" panose="020B0503030101060003" pitchFamily="34" charset="0"/>
              </a:rPr>
              <a:t>"Maîtrise des outils" en complément des 5 autres domaines </a:t>
            </a:r>
            <a:br>
              <a:rPr lang="fr-FR" sz="1400" dirty="0">
                <a:latin typeface="Raleway" panose="020B0503030101060003" pitchFamily="34" charset="0"/>
              </a:rPr>
            </a:br>
            <a:r>
              <a:rPr lang="fr-FR" sz="1400" dirty="0">
                <a:latin typeface="Raleway" panose="020B0503030101060003" pitchFamily="34" charset="0"/>
              </a:rPr>
              <a:t>de compétences.</a:t>
            </a:r>
          </a:p>
        </p:txBody>
      </p:sp>
      <p:cxnSp>
        <p:nvCxnSpPr>
          <p:cNvPr id="11" name="Connecteur droit 6">
            <a:extLst>
              <a:ext uri="{FF2B5EF4-FFF2-40B4-BE49-F238E27FC236}">
                <a16:creationId xmlns:a16="http://schemas.microsoft.com/office/drawing/2014/main" id="{41FEF843-88CC-40F1-9CBC-18E3B4F71761}"/>
              </a:ext>
            </a:extLst>
          </p:cNvPr>
          <p:cNvCxnSpPr>
            <a:cxnSpLocks/>
          </p:cNvCxnSpPr>
          <p:nvPr/>
        </p:nvCxnSpPr>
        <p:spPr>
          <a:xfrm>
            <a:off x="6487884" y="2557706"/>
            <a:ext cx="3716113" cy="0"/>
          </a:xfrm>
          <a:prstGeom prst="line">
            <a:avLst/>
          </a:prstGeom>
          <a:ln w="28575">
            <a:solidFill>
              <a:srgbClr val="4E7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9">
            <a:extLst>
              <a:ext uri="{FF2B5EF4-FFF2-40B4-BE49-F238E27FC236}">
                <a16:creationId xmlns:a16="http://schemas.microsoft.com/office/drawing/2014/main" id="{B87741DD-E848-4C48-9E8B-F79F15C14B91}"/>
              </a:ext>
            </a:extLst>
          </p:cNvPr>
          <p:cNvSpPr txBox="1"/>
          <p:nvPr/>
        </p:nvSpPr>
        <p:spPr>
          <a:xfrm>
            <a:off x="10103984" y="1757487"/>
            <a:ext cx="19703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aleway" panose="020B0503030101060003" pitchFamily="34" charset="0"/>
              </a:rPr>
              <a:t>Vous pouvez dérouler le contenu de chaque domaine et sélectionner </a:t>
            </a:r>
            <a:br>
              <a:rPr lang="fr-FR" sz="1400" dirty="0">
                <a:latin typeface="Raleway" panose="020B0503030101060003" pitchFamily="34" charset="0"/>
              </a:rPr>
            </a:br>
            <a:r>
              <a:rPr lang="fr-FR" sz="1400" dirty="0">
                <a:latin typeface="Raleway" panose="020B0503030101060003" pitchFamily="34" charset="0"/>
              </a:rPr>
              <a:t>la sous-partie </a:t>
            </a:r>
            <a:br>
              <a:rPr lang="fr-FR" sz="1400" dirty="0">
                <a:latin typeface="Raleway" panose="020B0503030101060003" pitchFamily="34" charset="0"/>
              </a:rPr>
            </a:br>
            <a:r>
              <a:rPr lang="fr-FR" sz="1400" dirty="0">
                <a:latin typeface="Raleway" panose="020B0503030101060003" pitchFamily="34" charset="0"/>
              </a:rPr>
              <a:t>qui vous intéresse directement.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2756C229-511E-4D72-A0BD-962BA974A66C}"/>
              </a:ext>
            </a:extLst>
          </p:cNvPr>
          <p:cNvCxnSpPr>
            <a:cxnSpLocks/>
          </p:cNvCxnSpPr>
          <p:nvPr/>
        </p:nvCxnSpPr>
        <p:spPr>
          <a:xfrm flipV="1">
            <a:off x="9655629" y="4531148"/>
            <a:ext cx="380999" cy="1"/>
          </a:xfrm>
          <a:prstGeom prst="line">
            <a:avLst/>
          </a:prstGeom>
          <a:ln w="28575">
            <a:solidFill>
              <a:srgbClr val="4E7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9776D22F-487F-458B-AC16-CF0EB05B8BAB}"/>
              </a:ext>
            </a:extLst>
          </p:cNvPr>
          <p:cNvSpPr txBox="1"/>
          <p:nvPr/>
        </p:nvSpPr>
        <p:spPr>
          <a:xfrm>
            <a:off x="9677400" y="3946372"/>
            <a:ext cx="26561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aleway" panose="020B0503030101060003" pitchFamily="34" charset="0"/>
              </a:rPr>
              <a:t>Sélectionner </a:t>
            </a:r>
            <a:br>
              <a:rPr lang="fr-FR" sz="1400" dirty="0">
                <a:latin typeface="Raleway" panose="020B0503030101060003" pitchFamily="34" charset="0"/>
              </a:rPr>
            </a:br>
            <a:r>
              <a:rPr lang="fr-FR" sz="1400" dirty="0">
                <a:latin typeface="Raleway" panose="020B0503030101060003" pitchFamily="34" charset="0"/>
              </a:rPr>
              <a:t>"Toutes les ressources" </a:t>
            </a:r>
            <a:br>
              <a:rPr lang="fr-FR" sz="1400" dirty="0">
                <a:latin typeface="Raleway" panose="020B0503030101060003" pitchFamily="34" charset="0"/>
              </a:rPr>
            </a:br>
            <a:r>
              <a:rPr lang="fr-FR" sz="1400" dirty="0">
                <a:latin typeface="Raleway" panose="020B0503030101060003" pitchFamily="34" charset="0"/>
              </a:rPr>
              <a:t>pour accéder à </a:t>
            </a:r>
            <a:br>
              <a:rPr lang="fr-FR" sz="1400" dirty="0">
                <a:latin typeface="Raleway" panose="020B0503030101060003" pitchFamily="34" charset="0"/>
              </a:rPr>
            </a:br>
            <a:r>
              <a:rPr lang="fr-FR" sz="1400" dirty="0">
                <a:latin typeface="Raleway" panose="020B0503030101060003" pitchFamily="34" charset="0"/>
              </a:rPr>
              <a:t>tout le contenu du </a:t>
            </a:r>
            <a:br>
              <a:rPr lang="fr-FR" sz="1400" dirty="0">
                <a:latin typeface="Raleway" panose="020B0503030101060003" pitchFamily="34" charset="0"/>
              </a:rPr>
            </a:br>
            <a:r>
              <a:rPr lang="fr-FR" sz="1400" dirty="0">
                <a:latin typeface="Raleway" panose="020B0503030101060003" pitchFamily="34" charset="0"/>
              </a:rPr>
              <a:t>domaine de compétence.</a:t>
            </a:r>
          </a:p>
        </p:txBody>
      </p:sp>
    </p:spTree>
    <p:extLst>
      <p:ext uri="{BB962C8B-B14F-4D97-AF65-F5344CB8AC3E}">
        <p14:creationId xmlns:p14="http://schemas.microsoft.com/office/powerpoint/2010/main" val="3408501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logo-digital travelers-01_original.png">
            <a:extLst>
              <a:ext uri="{FF2B5EF4-FFF2-40B4-BE49-F238E27FC236}">
                <a16:creationId xmlns:a16="http://schemas.microsoft.com/office/drawing/2014/main" id="{40D3B03D-6383-4D43-BC32-11AC5C6452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9188" y="62540"/>
            <a:ext cx="1664010" cy="529555"/>
          </a:xfrm>
          <a:prstGeom prst="rect">
            <a:avLst/>
          </a:prstGeom>
        </p:spPr>
      </p:pic>
      <p:sp>
        <p:nvSpPr>
          <p:cNvPr id="16" name="Flowchart: Data 15">
            <a:extLst>
              <a:ext uri="{FF2B5EF4-FFF2-40B4-BE49-F238E27FC236}">
                <a16:creationId xmlns:a16="http://schemas.microsoft.com/office/drawing/2014/main" id="{932186D5-E04C-4BC6-884C-F45867E392EF}"/>
              </a:ext>
            </a:extLst>
          </p:cNvPr>
          <p:cNvSpPr/>
          <p:nvPr/>
        </p:nvSpPr>
        <p:spPr>
          <a:xfrm rot="20179531">
            <a:off x="-249860" y="-516699"/>
            <a:ext cx="1666835" cy="749761"/>
          </a:xfrm>
          <a:prstGeom prst="flowChartInputOutput">
            <a:avLst/>
          </a:prstGeom>
          <a:solidFill>
            <a:srgbClr val="4E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3F27E574-E9C3-4A50-B42A-9F6062105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2" y="327318"/>
            <a:ext cx="962896" cy="541629"/>
          </a:xfrm>
          <a:prstGeom prst="rect">
            <a:avLst/>
          </a:prstGeom>
        </p:spPr>
      </p:pic>
      <p:sp>
        <p:nvSpPr>
          <p:cNvPr id="18" name="Flowchart: Data 17">
            <a:extLst>
              <a:ext uri="{FF2B5EF4-FFF2-40B4-BE49-F238E27FC236}">
                <a16:creationId xmlns:a16="http://schemas.microsoft.com/office/drawing/2014/main" id="{80F74423-FF4D-4EEF-8899-238C85D491EE}"/>
              </a:ext>
            </a:extLst>
          </p:cNvPr>
          <p:cNvSpPr/>
          <p:nvPr/>
        </p:nvSpPr>
        <p:spPr>
          <a:xfrm rot="20179531">
            <a:off x="5442967" y="9659710"/>
            <a:ext cx="1666835" cy="749761"/>
          </a:xfrm>
          <a:prstGeom prst="flowChartInputOutput">
            <a:avLst/>
          </a:prstGeom>
          <a:solidFill>
            <a:srgbClr val="E9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C1191FF5-6AE9-4C54-B7F8-5B1537F20AF1}"/>
              </a:ext>
            </a:extLst>
          </p:cNvPr>
          <p:cNvSpPr txBox="1">
            <a:spLocks/>
          </p:cNvSpPr>
          <p:nvPr/>
        </p:nvSpPr>
        <p:spPr>
          <a:xfrm>
            <a:off x="3011262" y="389239"/>
            <a:ext cx="5954030" cy="734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Raleway" panose="020B0503030101060003" pitchFamily="34" charset="0"/>
                <a:cs typeface="Futura Medium" panose="020B0602020204020303" pitchFamily="34" charset="-79"/>
              </a:rPr>
              <a:t>La recherche par filtres</a:t>
            </a:r>
          </a:p>
        </p:txBody>
      </p:sp>
      <p:pic>
        <p:nvPicPr>
          <p:cNvPr id="24" name="Image 29">
            <a:extLst>
              <a:ext uri="{FF2B5EF4-FFF2-40B4-BE49-F238E27FC236}">
                <a16:creationId xmlns:a16="http://schemas.microsoft.com/office/drawing/2014/main" id="{C7B1A631-0C6B-4CEE-925A-B5DDCD207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419" y="3125091"/>
            <a:ext cx="1340914" cy="2206272"/>
          </a:xfrm>
          <a:prstGeom prst="rect">
            <a:avLst/>
          </a:prstGeom>
        </p:spPr>
      </p:pic>
      <p:pic>
        <p:nvPicPr>
          <p:cNvPr id="26" name="Image 2">
            <a:extLst>
              <a:ext uri="{FF2B5EF4-FFF2-40B4-BE49-F238E27FC236}">
                <a16:creationId xmlns:a16="http://schemas.microsoft.com/office/drawing/2014/main" id="{7BBD2E8B-E72A-4FE9-8C2A-E869D30766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90" r="3123"/>
          <a:stretch/>
        </p:blipFill>
        <p:spPr>
          <a:xfrm>
            <a:off x="677056" y="1377736"/>
            <a:ext cx="10837888" cy="1821866"/>
          </a:xfrm>
          <a:prstGeom prst="rect">
            <a:avLst/>
          </a:prstGeom>
        </p:spPr>
      </p:pic>
      <p:pic>
        <p:nvPicPr>
          <p:cNvPr id="28" name="Image 3">
            <a:extLst>
              <a:ext uri="{FF2B5EF4-FFF2-40B4-BE49-F238E27FC236}">
                <a16:creationId xmlns:a16="http://schemas.microsoft.com/office/drawing/2014/main" id="{06A224FE-F96D-4752-B0FA-B19F8D002E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27"/>
          <a:stretch/>
        </p:blipFill>
        <p:spPr>
          <a:xfrm>
            <a:off x="677056" y="3102637"/>
            <a:ext cx="1607742" cy="1948335"/>
          </a:xfrm>
          <a:prstGeom prst="rect">
            <a:avLst/>
          </a:prstGeom>
        </p:spPr>
      </p:pic>
      <p:pic>
        <p:nvPicPr>
          <p:cNvPr id="30" name="Image 4">
            <a:extLst>
              <a:ext uri="{FF2B5EF4-FFF2-40B4-BE49-F238E27FC236}">
                <a16:creationId xmlns:a16="http://schemas.microsoft.com/office/drawing/2014/main" id="{A028874E-A5BC-49CB-B887-527BEF2ADA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7300" y="3102637"/>
            <a:ext cx="1607742" cy="2664516"/>
          </a:xfrm>
          <a:prstGeom prst="rect">
            <a:avLst/>
          </a:prstGeom>
        </p:spPr>
      </p:pic>
      <p:pic>
        <p:nvPicPr>
          <p:cNvPr id="32" name="Image 5">
            <a:extLst>
              <a:ext uri="{FF2B5EF4-FFF2-40B4-BE49-F238E27FC236}">
                <a16:creationId xmlns:a16="http://schemas.microsoft.com/office/drawing/2014/main" id="{15E50E55-63BC-4F35-93D6-B287216D67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6400" y="3102638"/>
            <a:ext cx="1698972" cy="2417394"/>
          </a:xfrm>
          <a:prstGeom prst="rect">
            <a:avLst/>
          </a:prstGeom>
        </p:spPr>
      </p:pic>
      <p:pic>
        <p:nvPicPr>
          <p:cNvPr id="34" name="Image 7">
            <a:extLst>
              <a:ext uri="{FF2B5EF4-FFF2-40B4-BE49-F238E27FC236}">
                <a16:creationId xmlns:a16="http://schemas.microsoft.com/office/drawing/2014/main" id="{86F847B3-27B9-431A-991B-D326E8A5BB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8216" y="3102637"/>
            <a:ext cx="1526897" cy="1821866"/>
          </a:xfrm>
          <a:prstGeom prst="rect">
            <a:avLst/>
          </a:prstGeom>
        </p:spPr>
      </p:pic>
      <p:pic>
        <p:nvPicPr>
          <p:cNvPr id="36" name="Image 8">
            <a:extLst>
              <a:ext uri="{FF2B5EF4-FFF2-40B4-BE49-F238E27FC236}">
                <a16:creationId xmlns:a16="http://schemas.microsoft.com/office/drawing/2014/main" id="{CC60B56D-BE9D-4364-AFF4-3B2780FE23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1177" y="3102637"/>
            <a:ext cx="1498356" cy="1524798"/>
          </a:xfrm>
          <a:prstGeom prst="rect">
            <a:avLst/>
          </a:prstGeom>
        </p:spPr>
      </p:pic>
      <p:cxnSp>
        <p:nvCxnSpPr>
          <p:cNvPr id="38" name="Connecteur droit 10">
            <a:extLst>
              <a:ext uri="{FF2B5EF4-FFF2-40B4-BE49-F238E27FC236}">
                <a16:creationId xmlns:a16="http://schemas.microsoft.com/office/drawing/2014/main" id="{1F144B18-5EBC-4027-9AB9-6EBDCFD56DE2}"/>
              </a:ext>
            </a:extLst>
          </p:cNvPr>
          <p:cNvCxnSpPr>
            <a:cxnSpLocks/>
          </p:cNvCxnSpPr>
          <p:nvPr/>
        </p:nvCxnSpPr>
        <p:spPr>
          <a:xfrm flipV="1">
            <a:off x="794657" y="5110152"/>
            <a:ext cx="0" cy="420765"/>
          </a:xfrm>
          <a:prstGeom prst="line">
            <a:avLst/>
          </a:prstGeom>
          <a:ln w="28575">
            <a:solidFill>
              <a:srgbClr val="F58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14">
            <a:extLst>
              <a:ext uri="{FF2B5EF4-FFF2-40B4-BE49-F238E27FC236}">
                <a16:creationId xmlns:a16="http://schemas.microsoft.com/office/drawing/2014/main" id="{EC6CDBB4-7A0D-4B95-BF29-8A3F2848141B}"/>
              </a:ext>
            </a:extLst>
          </p:cNvPr>
          <p:cNvSpPr txBox="1"/>
          <p:nvPr/>
        </p:nvSpPr>
        <p:spPr>
          <a:xfrm>
            <a:off x="389326" y="5553733"/>
            <a:ext cx="1970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Raleway" panose="020B0503030101060003" pitchFamily="34" charset="0"/>
              </a:rPr>
              <a:t>Choisissez la catégorie d’âge qui vous intéresse </a:t>
            </a:r>
          </a:p>
        </p:txBody>
      </p:sp>
      <p:sp>
        <p:nvSpPr>
          <p:cNvPr id="41" name="ZoneTexte 15">
            <a:extLst>
              <a:ext uri="{FF2B5EF4-FFF2-40B4-BE49-F238E27FC236}">
                <a16:creationId xmlns:a16="http://schemas.microsoft.com/office/drawing/2014/main" id="{84D6BDD5-37AB-42C8-86F5-1A84F6DACA2C}"/>
              </a:ext>
            </a:extLst>
          </p:cNvPr>
          <p:cNvSpPr txBox="1"/>
          <p:nvPr/>
        </p:nvSpPr>
        <p:spPr>
          <a:xfrm>
            <a:off x="2295682" y="6165824"/>
            <a:ext cx="2618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Raleway" panose="020B0503030101060003" pitchFamily="34" charset="0"/>
              </a:rPr>
              <a:t>Les droits d’auteur vous permettent d’utiliser </a:t>
            </a:r>
            <a:br>
              <a:rPr lang="fr-FR" sz="1200" dirty="0">
                <a:latin typeface="Raleway" panose="020B0503030101060003" pitchFamily="34" charset="0"/>
              </a:rPr>
            </a:br>
            <a:r>
              <a:rPr lang="fr-FR" sz="1200" dirty="0">
                <a:latin typeface="Raleway" panose="020B0503030101060003" pitchFamily="34" charset="0"/>
              </a:rPr>
              <a:t>les ressources en toute légalité</a:t>
            </a:r>
          </a:p>
        </p:txBody>
      </p:sp>
      <p:cxnSp>
        <p:nvCxnSpPr>
          <p:cNvPr id="42" name="Connecteur droit 16">
            <a:extLst>
              <a:ext uri="{FF2B5EF4-FFF2-40B4-BE49-F238E27FC236}">
                <a16:creationId xmlns:a16="http://schemas.microsoft.com/office/drawing/2014/main" id="{8D01A83B-29A8-45F7-AB07-441BB19D0772}"/>
              </a:ext>
            </a:extLst>
          </p:cNvPr>
          <p:cNvCxnSpPr>
            <a:cxnSpLocks/>
          </p:cNvCxnSpPr>
          <p:nvPr/>
        </p:nvCxnSpPr>
        <p:spPr>
          <a:xfrm flipV="1">
            <a:off x="2656114" y="5872787"/>
            <a:ext cx="0" cy="261609"/>
          </a:xfrm>
          <a:prstGeom prst="line">
            <a:avLst/>
          </a:prstGeom>
          <a:ln w="28575">
            <a:solidFill>
              <a:srgbClr val="F58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19">
            <a:extLst>
              <a:ext uri="{FF2B5EF4-FFF2-40B4-BE49-F238E27FC236}">
                <a16:creationId xmlns:a16="http://schemas.microsoft.com/office/drawing/2014/main" id="{BA3AC690-76E6-47C1-9646-1AE21532A39F}"/>
              </a:ext>
            </a:extLst>
          </p:cNvPr>
          <p:cNvCxnSpPr>
            <a:cxnSpLocks/>
          </p:cNvCxnSpPr>
          <p:nvPr/>
        </p:nvCxnSpPr>
        <p:spPr>
          <a:xfrm flipV="1">
            <a:off x="4452257" y="5530917"/>
            <a:ext cx="0" cy="261609"/>
          </a:xfrm>
          <a:prstGeom prst="line">
            <a:avLst/>
          </a:prstGeom>
          <a:ln w="28575">
            <a:solidFill>
              <a:srgbClr val="F58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20">
            <a:extLst>
              <a:ext uri="{FF2B5EF4-FFF2-40B4-BE49-F238E27FC236}">
                <a16:creationId xmlns:a16="http://schemas.microsoft.com/office/drawing/2014/main" id="{2E92E368-F412-426A-B25B-C5E2C95D582B}"/>
              </a:ext>
            </a:extLst>
          </p:cNvPr>
          <p:cNvSpPr txBox="1"/>
          <p:nvPr/>
        </p:nvSpPr>
        <p:spPr>
          <a:xfrm>
            <a:off x="4266399" y="5818287"/>
            <a:ext cx="233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Raleway" panose="020B0503030101060003" pitchFamily="34" charset="0"/>
              </a:rPr>
              <a:t>Sélectionnez </a:t>
            </a:r>
            <a:br>
              <a:rPr lang="fr-FR" sz="1200" dirty="0">
                <a:latin typeface="Raleway" panose="020B0503030101060003" pitchFamily="34" charset="0"/>
              </a:rPr>
            </a:br>
            <a:r>
              <a:rPr lang="fr-FR" sz="1200" dirty="0">
                <a:latin typeface="Raleway" panose="020B0503030101060003" pitchFamily="34" charset="0"/>
              </a:rPr>
              <a:t>le format que </a:t>
            </a:r>
            <a:br>
              <a:rPr lang="fr-FR" sz="1200" dirty="0">
                <a:latin typeface="Raleway" panose="020B0503030101060003" pitchFamily="34" charset="0"/>
              </a:rPr>
            </a:br>
            <a:r>
              <a:rPr lang="fr-FR" sz="1200" dirty="0">
                <a:latin typeface="Raleway" panose="020B0503030101060003" pitchFamily="34" charset="0"/>
              </a:rPr>
              <a:t>vous préférez utiliser</a:t>
            </a:r>
          </a:p>
        </p:txBody>
      </p:sp>
      <p:cxnSp>
        <p:nvCxnSpPr>
          <p:cNvPr id="45" name="Connecteur droit 21">
            <a:extLst>
              <a:ext uri="{FF2B5EF4-FFF2-40B4-BE49-F238E27FC236}">
                <a16:creationId xmlns:a16="http://schemas.microsoft.com/office/drawing/2014/main" id="{E58FD3E2-5D7D-4710-AFE2-1527CBAFD3FE}"/>
              </a:ext>
            </a:extLst>
          </p:cNvPr>
          <p:cNvCxnSpPr>
            <a:cxnSpLocks/>
          </p:cNvCxnSpPr>
          <p:nvPr/>
        </p:nvCxnSpPr>
        <p:spPr>
          <a:xfrm flipV="1">
            <a:off x="6441584" y="5320534"/>
            <a:ext cx="0" cy="378823"/>
          </a:xfrm>
          <a:prstGeom prst="line">
            <a:avLst/>
          </a:prstGeom>
          <a:ln w="28575">
            <a:solidFill>
              <a:srgbClr val="F58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23">
            <a:extLst>
              <a:ext uri="{FF2B5EF4-FFF2-40B4-BE49-F238E27FC236}">
                <a16:creationId xmlns:a16="http://schemas.microsoft.com/office/drawing/2014/main" id="{3E26B4D1-619C-445D-BE08-BAE6C40EC317}"/>
              </a:ext>
            </a:extLst>
          </p:cNvPr>
          <p:cNvSpPr txBox="1"/>
          <p:nvPr/>
        </p:nvSpPr>
        <p:spPr>
          <a:xfrm>
            <a:off x="6247271" y="5733196"/>
            <a:ext cx="1970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Raleway" panose="020B0503030101060003" pitchFamily="34" charset="0"/>
              </a:rPr>
              <a:t>Chaque ressource est répertoriée selon le classement des </a:t>
            </a:r>
            <a:br>
              <a:rPr lang="fr-FR" sz="1200" dirty="0">
                <a:latin typeface="Raleway" panose="020B0503030101060003" pitchFamily="34" charset="0"/>
              </a:rPr>
            </a:br>
            <a:r>
              <a:rPr lang="fr-FR" sz="1200" dirty="0">
                <a:latin typeface="Raleway" panose="020B0503030101060003" pitchFamily="34" charset="0"/>
              </a:rPr>
              <a:t>niveaux  d’expertise </a:t>
            </a:r>
            <a:br>
              <a:rPr lang="fr-FR" sz="1200" dirty="0">
                <a:latin typeface="Raleway" panose="020B0503030101060003" pitchFamily="34" charset="0"/>
              </a:rPr>
            </a:br>
            <a:r>
              <a:rPr lang="fr-FR" sz="1200" dirty="0">
                <a:latin typeface="Raleway" panose="020B0503030101060003" pitchFamily="34" charset="0"/>
              </a:rPr>
              <a:t>du DigComp 2.1</a:t>
            </a:r>
          </a:p>
        </p:txBody>
      </p:sp>
      <p:sp>
        <p:nvSpPr>
          <p:cNvPr id="47" name="ZoneTexte 24">
            <a:extLst>
              <a:ext uri="{FF2B5EF4-FFF2-40B4-BE49-F238E27FC236}">
                <a16:creationId xmlns:a16="http://schemas.microsoft.com/office/drawing/2014/main" id="{50588BEC-4CD7-45B3-88B6-EE6FD039DE9D}"/>
              </a:ext>
            </a:extLst>
          </p:cNvPr>
          <p:cNvSpPr txBox="1"/>
          <p:nvPr/>
        </p:nvSpPr>
        <p:spPr>
          <a:xfrm>
            <a:off x="7979159" y="5369067"/>
            <a:ext cx="183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Raleway" panose="020B0503030101060003" pitchFamily="34" charset="0"/>
              </a:rPr>
              <a:t>Affinez la sélection selon le temps </a:t>
            </a:r>
            <a:br>
              <a:rPr lang="fr-FR" sz="1200" dirty="0">
                <a:latin typeface="Raleway" panose="020B0503030101060003" pitchFamily="34" charset="0"/>
              </a:rPr>
            </a:br>
            <a:r>
              <a:rPr lang="fr-FR" sz="1200" dirty="0">
                <a:latin typeface="Raleway" panose="020B0503030101060003" pitchFamily="34" charset="0"/>
              </a:rPr>
              <a:t>que vous voulez consacrer aux activités</a:t>
            </a:r>
          </a:p>
        </p:txBody>
      </p:sp>
      <p:cxnSp>
        <p:nvCxnSpPr>
          <p:cNvPr id="48" name="Connecteur droit 25">
            <a:extLst>
              <a:ext uri="{FF2B5EF4-FFF2-40B4-BE49-F238E27FC236}">
                <a16:creationId xmlns:a16="http://schemas.microsoft.com/office/drawing/2014/main" id="{DF22CA9F-4265-42FF-A7F6-EC48755EF126}"/>
              </a:ext>
            </a:extLst>
          </p:cNvPr>
          <p:cNvCxnSpPr>
            <a:cxnSpLocks/>
          </p:cNvCxnSpPr>
          <p:nvPr/>
        </p:nvCxnSpPr>
        <p:spPr>
          <a:xfrm flipV="1">
            <a:off x="8155676" y="4941711"/>
            <a:ext cx="0" cy="378823"/>
          </a:xfrm>
          <a:prstGeom prst="line">
            <a:avLst/>
          </a:prstGeom>
          <a:ln w="28575">
            <a:solidFill>
              <a:srgbClr val="F58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26">
            <a:extLst>
              <a:ext uri="{FF2B5EF4-FFF2-40B4-BE49-F238E27FC236}">
                <a16:creationId xmlns:a16="http://schemas.microsoft.com/office/drawing/2014/main" id="{C4C84B55-C4B9-4583-BEBD-894F0CD8B5E4}"/>
              </a:ext>
            </a:extLst>
          </p:cNvPr>
          <p:cNvCxnSpPr>
            <a:cxnSpLocks/>
          </p:cNvCxnSpPr>
          <p:nvPr/>
        </p:nvCxnSpPr>
        <p:spPr>
          <a:xfrm flipV="1">
            <a:off x="9954172" y="4685132"/>
            <a:ext cx="0" cy="683935"/>
          </a:xfrm>
          <a:prstGeom prst="line">
            <a:avLst/>
          </a:prstGeom>
          <a:ln w="28575">
            <a:solidFill>
              <a:srgbClr val="F58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28">
            <a:extLst>
              <a:ext uri="{FF2B5EF4-FFF2-40B4-BE49-F238E27FC236}">
                <a16:creationId xmlns:a16="http://schemas.microsoft.com/office/drawing/2014/main" id="{82259D2A-FEDB-4A20-BFAA-0D889CD57829}"/>
              </a:ext>
            </a:extLst>
          </p:cNvPr>
          <p:cNvSpPr txBox="1"/>
          <p:nvPr/>
        </p:nvSpPr>
        <p:spPr>
          <a:xfrm>
            <a:off x="9762333" y="5369067"/>
            <a:ext cx="1498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Raleway" panose="020B0503030101060003" pitchFamily="34" charset="0"/>
              </a:rPr>
              <a:t>Les fiches sont disponibles dans plusieurs langues</a:t>
            </a:r>
          </a:p>
        </p:txBody>
      </p:sp>
    </p:spTree>
    <p:extLst>
      <p:ext uri="{BB962C8B-B14F-4D97-AF65-F5344CB8AC3E}">
        <p14:creationId xmlns:p14="http://schemas.microsoft.com/office/powerpoint/2010/main" val="1373511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logo-digital travelers-01_original.png">
            <a:extLst>
              <a:ext uri="{FF2B5EF4-FFF2-40B4-BE49-F238E27FC236}">
                <a16:creationId xmlns:a16="http://schemas.microsoft.com/office/drawing/2014/main" id="{40D3B03D-6383-4D43-BC32-11AC5C6452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9188" y="62540"/>
            <a:ext cx="1664010" cy="529555"/>
          </a:xfrm>
          <a:prstGeom prst="rect">
            <a:avLst/>
          </a:prstGeom>
        </p:spPr>
      </p:pic>
      <p:sp>
        <p:nvSpPr>
          <p:cNvPr id="16" name="Flowchart: Data 15">
            <a:extLst>
              <a:ext uri="{FF2B5EF4-FFF2-40B4-BE49-F238E27FC236}">
                <a16:creationId xmlns:a16="http://schemas.microsoft.com/office/drawing/2014/main" id="{932186D5-E04C-4BC6-884C-F45867E392EF}"/>
              </a:ext>
            </a:extLst>
          </p:cNvPr>
          <p:cNvSpPr/>
          <p:nvPr/>
        </p:nvSpPr>
        <p:spPr>
          <a:xfrm rot="20179531">
            <a:off x="-249860" y="-516699"/>
            <a:ext cx="1666835" cy="749761"/>
          </a:xfrm>
          <a:prstGeom prst="flowChartInputOutput">
            <a:avLst/>
          </a:prstGeom>
          <a:solidFill>
            <a:srgbClr val="4E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3F27E574-E9C3-4A50-B42A-9F6062105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2" y="327318"/>
            <a:ext cx="962896" cy="541629"/>
          </a:xfrm>
          <a:prstGeom prst="rect">
            <a:avLst/>
          </a:prstGeom>
        </p:spPr>
      </p:pic>
      <p:sp>
        <p:nvSpPr>
          <p:cNvPr id="18" name="Flowchart: Data 17">
            <a:extLst>
              <a:ext uri="{FF2B5EF4-FFF2-40B4-BE49-F238E27FC236}">
                <a16:creationId xmlns:a16="http://schemas.microsoft.com/office/drawing/2014/main" id="{80F74423-FF4D-4EEF-8899-238C85D491EE}"/>
              </a:ext>
            </a:extLst>
          </p:cNvPr>
          <p:cNvSpPr/>
          <p:nvPr/>
        </p:nvSpPr>
        <p:spPr>
          <a:xfrm rot="20179531">
            <a:off x="5442967" y="9659710"/>
            <a:ext cx="1666835" cy="749761"/>
          </a:xfrm>
          <a:prstGeom prst="flowChartInputOutput">
            <a:avLst/>
          </a:prstGeom>
          <a:solidFill>
            <a:srgbClr val="E9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4D475565-E597-4066-B5B5-029CFD8A671A}"/>
              </a:ext>
            </a:extLst>
          </p:cNvPr>
          <p:cNvSpPr txBox="1">
            <a:spLocks/>
          </p:cNvSpPr>
          <p:nvPr/>
        </p:nvSpPr>
        <p:spPr>
          <a:xfrm>
            <a:off x="2643757" y="224928"/>
            <a:ext cx="6948037" cy="734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Raleway" panose="020B0503030101060003" pitchFamily="34" charset="0"/>
                <a:cs typeface="Futura Medium" panose="020B0602020204020303" pitchFamily="34" charset="-79"/>
              </a:rPr>
              <a:t>Les formats (types) </a:t>
            </a:r>
            <a:br>
              <a:rPr lang="fr-FR" sz="4000" dirty="0">
                <a:latin typeface="Raleway" panose="020B0503030101060003" pitchFamily="34" charset="0"/>
                <a:cs typeface="Futura Medium" panose="020B0602020204020303" pitchFamily="34" charset="-79"/>
              </a:rPr>
            </a:br>
            <a:r>
              <a:rPr lang="fr-FR" sz="4000" dirty="0">
                <a:latin typeface="Raleway" panose="020B0503030101060003" pitchFamily="34" charset="0"/>
                <a:cs typeface="Futura Medium" panose="020B0602020204020303" pitchFamily="34" charset="-79"/>
              </a:rPr>
              <a:t>des ressources</a:t>
            </a:r>
          </a:p>
        </p:txBody>
      </p:sp>
      <p:pic>
        <p:nvPicPr>
          <p:cNvPr id="22" name="Image 3">
            <a:extLst>
              <a:ext uri="{FF2B5EF4-FFF2-40B4-BE49-F238E27FC236}">
                <a16:creationId xmlns:a16="http://schemas.microsoft.com/office/drawing/2014/main" id="{92321EAD-CE02-41CD-84E1-08F17353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5" r="-1215" b="1225"/>
          <a:stretch/>
        </p:blipFill>
        <p:spPr>
          <a:xfrm>
            <a:off x="727529" y="1560060"/>
            <a:ext cx="2463800" cy="4453277"/>
          </a:xfrm>
          <a:prstGeom prst="rect">
            <a:avLst/>
          </a:prstGeom>
        </p:spPr>
      </p:pic>
      <p:cxnSp>
        <p:nvCxnSpPr>
          <p:cNvPr id="23" name="Connecteur droit 4">
            <a:extLst>
              <a:ext uri="{FF2B5EF4-FFF2-40B4-BE49-F238E27FC236}">
                <a16:creationId xmlns:a16="http://schemas.microsoft.com/office/drawing/2014/main" id="{831CBD0D-D03D-45E0-BDCD-945F377DBFC3}"/>
              </a:ext>
            </a:extLst>
          </p:cNvPr>
          <p:cNvCxnSpPr>
            <a:cxnSpLocks/>
          </p:cNvCxnSpPr>
          <p:nvPr/>
        </p:nvCxnSpPr>
        <p:spPr>
          <a:xfrm>
            <a:off x="2549071" y="2427384"/>
            <a:ext cx="1801586" cy="0"/>
          </a:xfrm>
          <a:prstGeom prst="line">
            <a:avLst/>
          </a:prstGeom>
          <a:ln w="28575">
            <a:solidFill>
              <a:srgbClr val="4D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6">
            <a:extLst>
              <a:ext uri="{FF2B5EF4-FFF2-40B4-BE49-F238E27FC236}">
                <a16:creationId xmlns:a16="http://schemas.microsoft.com/office/drawing/2014/main" id="{02C05ECE-4A29-4BB5-A3B2-C15894CB0A2F}"/>
              </a:ext>
            </a:extLst>
          </p:cNvPr>
          <p:cNvCxnSpPr>
            <a:cxnSpLocks/>
          </p:cNvCxnSpPr>
          <p:nvPr/>
        </p:nvCxnSpPr>
        <p:spPr>
          <a:xfrm>
            <a:off x="2821213" y="3026099"/>
            <a:ext cx="1801586" cy="0"/>
          </a:xfrm>
          <a:prstGeom prst="line">
            <a:avLst/>
          </a:prstGeom>
          <a:ln w="28575">
            <a:solidFill>
              <a:srgbClr val="4D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7">
            <a:extLst>
              <a:ext uri="{FF2B5EF4-FFF2-40B4-BE49-F238E27FC236}">
                <a16:creationId xmlns:a16="http://schemas.microsoft.com/office/drawing/2014/main" id="{EAB1A95F-B036-427A-93FB-7DFA560C8C1F}"/>
              </a:ext>
            </a:extLst>
          </p:cNvPr>
          <p:cNvCxnSpPr>
            <a:cxnSpLocks/>
          </p:cNvCxnSpPr>
          <p:nvPr/>
        </p:nvCxnSpPr>
        <p:spPr>
          <a:xfrm>
            <a:off x="2625271" y="3646584"/>
            <a:ext cx="1801586" cy="0"/>
          </a:xfrm>
          <a:prstGeom prst="line">
            <a:avLst/>
          </a:prstGeom>
          <a:ln w="28575">
            <a:solidFill>
              <a:srgbClr val="4D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8">
            <a:extLst>
              <a:ext uri="{FF2B5EF4-FFF2-40B4-BE49-F238E27FC236}">
                <a16:creationId xmlns:a16="http://schemas.microsoft.com/office/drawing/2014/main" id="{73DD104E-977C-4A9B-A977-D5048BB63CD1}"/>
              </a:ext>
            </a:extLst>
          </p:cNvPr>
          <p:cNvCxnSpPr>
            <a:cxnSpLocks/>
          </p:cNvCxnSpPr>
          <p:nvPr/>
        </p:nvCxnSpPr>
        <p:spPr>
          <a:xfrm>
            <a:off x="2984500" y="4571870"/>
            <a:ext cx="1801586" cy="0"/>
          </a:xfrm>
          <a:prstGeom prst="line">
            <a:avLst/>
          </a:prstGeom>
          <a:ln w="28575">
            <a:solidFill>
              <a:srgbClr val="4D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9">
            <a:extLst>
              <a:ext uri="{FF2B5EF4-FFF2-40B4-BE49-F238E27FC236}">
                <a16:creationId xmlns:a16="http://schemas.microsoft.com/office/drawing/2014/main" id="{EE7CDE8B-367C-496D-9C11-15B7C605A66E}"/>
              </a:ext>
            </a:extLst>
          </p:cNvPr>
          <p:cNvCxnSpPr>
            <a:cxnSpLocks/>
          </p:cNvCxnSpPr>
          <p:nvPr/>
        </p:nvCxnSpPr>
        <p:spPr>
          <a:xfrm>
            <a:off x="2374899" y="5137927"/>
            <a:ext cx="1801586" cy="0"/>
          </a:xfrm>
          <a:prstGeom prst="line">
            <a:avLst/>
          </a:prstGeom>
          <a:ln w="28575">
            <a:solidFill>
              <a:srgbClr val="4D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52534B39-7329-41BF-AB2D-79825086907E}"/>
              </a:ext>
            </a:extLst>
          </p:cNvPr>
          <p:cNvCxnSpPr>
            <a:cxnSpLocks/>
          </p:cNvCxnSpPr>
          <p:nvPr/>
        </p:nvCxnSpPr>
        <p:spPr>
          <a:xfrm>
            <a:off x="2549071" y="5747527"/>
            <a:ext cx="1801586" cy="0"/>
          </a:xfrm>
          <a:prstGeom prst="line">
            <a:avLst/>
          </a:prstGeom>
          <a:ln w="28575">
            <a:solidFill>
              <a:srgbClr val="4D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11">
            <a:extLst>
              <a:ext uri="{FF2B5EF4-FFF2-40B4-BE49-F238E27FC236}">
                <a16:creationId xmlns:a16="http://schemas.microsoft.com/office/drawing/2014/main" id="{B725AE00-F358-4246-89D3-36EA9F66BE5F}"/>
              </a:ext>
            </a:extLst>
          </p:cNvPr>
          <p:cNvSpPr txBox="1"/>
          <p:nvPr/>
        </p:nvSpPr>
        <p:spPr>
          <a:xfrm>
            <a:off x="4176485" y="2871880"/>
            <a:ext cx="599984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>
                <a:latin typeface="Raleway" panose="020B0503030101060003" pitchFamily="34" charset="0"/>
              </a:rPr>
              <a:t>Ces fiches vous guident dans l’animation d’une activité de A à Z.</a:t>
            </a:r>
          </a:p>
        </p:txBody>
      </p:sp>
      <p:sp>
        <p:nvSpPr>
          <p:cNvPr id="30" name="ZoneTexte 12">
            <a:extLst>
              <a:ext uri="{FF2B5EF4-FFF2-40B4-BE49-F238E27FC236}">
                <a16:creationId xmlns:a16="http://schemas.microsoft.com/office/drawing/2014/main" id="{C20BFCED-0F9A-4403-B3CD-37BAB40765E0}"/>
              </a:ext>
            </a:extLst>
          </p:cNvPr>
          <p:cNvSpPr txBox="1"/>
          <p:nvPr/>
        </p:nvSpPr>
        <p:spPr>
          <a:xfrm>
            <a:off x="4426856" y="3322975"/>
            <a:ext cx="688521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latin typeface="Raleway" panose="020B0503030101060003" pitchFamily="34" charset="0"/>
              </a:rPr>
              <a:t>Ces fiches vous permettent de préparer une activité </a:t>
            </a:r>
            <a:br>
              <a:rPr lang="fr-FR" sz="1300" dirty="0">
                <a:latin typeface="Raleway" panose="020B0503030101060003" pitchFamily="34" charset="0"/>
              </a:rPr>
            </a:br>
            <a:r>
              <a:rPr lang="fr-FR" sz="1300" dirty="0">
                <a:latin typeface="Raleway" panose="020B0503030101060003" pitchFamily="34" charset="0"/>
              </a:rPr>
              <a:t>ou d’obtenir les informations nécessaires sur une thématique </a:t>
            </a:r>
            <a:br>
              <a:rPr lang="fr-FR" sz="1300" dirty="0">
                <a:latin typeface="Raleway" panose="020B0503030101060003" pitchFamily="34" charset="0"/>
              </a:rPr>
            </a:br>
            <a:r>
              <a:rPr lang="fr-FR" sz="1300" dirty="0">
                <a:latin typeface="Raleway" panose="020B0503030101060003" pitchFamily="34" charset="0"/>
              </a:rPr>
              <a:t>avant de lancer une activité.</a:t>
            </a:r>
          </a:p>
        </p:txBody>
      </p:sp>
      <p:sp>
        <p:nvSpPr>
          <p:cNvPr id="31" name="ZoneTexte 13">
            <a:extLst>
              <a:ext uri="{FF2B5EF4-FFF2-40B4-BE49-F238E27FC236}">
                <a16:creationId xmlns:a16="http://schemas.microsoft.com/office/drawing/2014/main" id="{6B95125E-227A-492E-B0F2-558DF5107CDF}"/>
              </a:ext>
            </a:extLst>
          </p:cNvPr>
          <p:cNvSpPr txBox="1"/>
          <p:nvPr/>
        </p:nvSpPr>
        <p:spPr>
          <a:xfrm>
            <a:off x="4426857" y="2281190"/>
            <a:ext cx="688521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latin typeface="Raleway" panose="020B0503030101060003" pitchFamily="34" charset="0"/>
              </a:rPr>
              <a:t>Module e-learning sur un site externe.</a:t>
            </a:r>
          </a:p>
        </p:txBody>
      </p:sp>
      <p:sp>
        <p:nvSpPr>
          <p:cNvPr id="32" name="ZoneTexte 14">
            <a:extLst>
              <a:ext uri="{FF2B5EF4-FFF2-40B4-BE49-F238E27FC236}">
                <a16:creationId xmlns:a16="http://schemas.microsoft.com/office/drawing/2014/main" id="{9304FB0F-7CD5-4FC9-9BE6-8F3A8A666B58}"/>
              </a:ext>
            </a:extLst>
          </p:cNvPr>
          <p:cNvSpPr txBox="1"/>
          <p:nvPr/>
        </p:nvSpPr>
        <p:spPr>
          <a:xfrm>
            <a:off x="4786086" y="4433370"/>
            <a:ext cx="688521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latin typeface="Raleway" panose="020B0503030101060003" pitchFamily="34" charset="0"/>
              </a:rPr>
              <a:t>Tutoriel en vidéo sur divers sujets.</a:t>
            </a:r>
          </a:p>
        </p:txBody>
      </p:sp>
      <p:sp>
        <p:nvSpPr>
          <p:cNvPr id="33" name="ZoneTexte 15">
            <a:extLst>
              <a:ext uri="{FF2B5EF4-FFF2-40B4-BE49-F238E27FC236}">
                <a16:creationId xmlns:a16="http://schemas.microsoft.com/office/drawing/2014/main" id="{08EFCDB3-F92F-4051-852C-9FCB61D4C33D}"/>
              </a:ext>
            </a:extLst>
          </p:cNvPr>
          <p:cNvSpPr txBox="1"/>
          <p:nvPr/>
        </p:nvSpPr>
        <p:spPr>
          <a:xfrm>
            <a:off x="4221238" y="5016942"/>
            <a:ext cx="688521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latin typeface="Raleway" panose="020B0503030101060003" pitchFamily="34" charset="0"/>
              </a:rPr>
              <a:t>Vidéos YouTube traitant de différents sujets.</a:t>
            </a:r>
          </a:p>
        </p:txBody>
      </p:sp>
      <p:sp>
        <p:nvSpPr>
          <p:cNvPr id="34" name="ZoneTexte 16">
            <a:extLst>
              <a:ext uri="{FF2B5EF4-FFF2-40B4-BE49-F238E27FC236}">
                <a16:creationId xmlns:a16="http://schemas.microsoft.com/office/drawing/2014/main" id="{0E5A3F00-8520-4482-BDC5-712ACEFFF049}"/>
              </a:ext>
            </a:extLst>
          </p:cNvPr>
          <p:cNvSpPr txBox="1"/>
          <p:nvPr/>
        </p:nvSpPr>
        <p:spPr>
          <a:xfrm>
            <a:off x="4426857" y="5609027"/>
            <a:ext cx="688521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latin typeface="Raleway" panose="020B0503030101060003" pitchFamily="34" charset="0"/>
              </a:rPr>
              <a:t>Enregistrement d’un webinaire passé.</a:t>
            </a:r>
          </a:p>
        </p:txBody>
      </p:sp>
    </p:spTree>
    <p:extLst>
      <p:ext uri="{BB962C8B-B14F-4D97-AF65-F5344CB8AC3E}">
        <p14:creationId xmlns:p14="http://schemas.microsoft.com/office/powerpoint/2010/main" val="3993708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logo-digital travelers-01_original.png">
            <a:extLst>
              <a:ext uri="{FF2B5EF4-FFF2-40B4-BE49-F238E27FC236}">
                <a16:creationId xmlns:a16="http://schemas.microsoft.com/office/drawing/2014/main" id="{40D3B03D-6383-4D43-BC32-11AC5C6452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9188" y="62540"/>
            <a:ext cx="1664010" cy="529555"/>
          </a:xfrm>
          <a:prstGeom prst="rect">
            <a:avLst/>
          </a:prstGeom>
        </p:spPr>
      </p:pic>
      <p:sp>
        <p:nvSpPr>
          <p:cNvPr id="16" name="Flowchart: Data 15">
            <a:extLst>
              <a:ext uri="{FF2B5EF4-FFF2-40B4-BE49-F238E27FC236}">
                <a16:creationId xmlns:a16="http://schemas.microsoft.com/office/drawing/2014/main" id="{932186D5-E04C-4BC6-884C-F45867E392EF}"/>
              </a:ext>
            </a:extLst>
          </p:cNvPr>
          <p:cNvSpPr/>
          <p:nvPr/>
        </p:nvSpPr>
        <p:spPr>
          <a:xfrm rot="20179531">
            <a:off x="-249860" y="-516699"/>
            <a:ext cx="1666835" cy="749761"/>
          </a:xfrm>
          <a:prstGeom prst="flowChartInputOutput">
            <a:avLst/>
          </a:prstGeom>
          <a:solidFill>
            <a:srgbClr val="4E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3F27E574-E9C3-4A50-B42A-9F6062105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2" y="327318"/>
            <a:ext cx="962896" cy="541629"/>
          </a:xfrm>
          <a:prstGeom prst="rect">
            <a:avLst/>
          </a:prstGeom>
        </p:spPr>
      </p:pic>
      <p:sp>
        <p:nvSpPr>
          <p:cNvPr id="18" name="Flowchart: Data 17">
            <a:extLst>
              <a:ext uri="{FF2B5EF4-FFF2-40B4-BE49-F238E27FC236}">
                <a16:creationId xmlns:a16="http://schemas.microsoft.com/office/drawing/2014/main" id="{80F74423-FF4D-4EEF-8899-238C85D491EE}"/>
              </a:ext>
            </a:extLst>
          </p:cNvPr>
          <p:cNvSpPr/>
          <p:nvPr/>
        </p:nvSpPr>
        <p:spPr>
          <a:xfrm rot="20179531">
            <a:off x="5442967" y="9659710"/>
            <a:ext cx="1666835" cy="749761"/>
          </a:xfrm>
          <a:prstGeom prst="flowChartInputOutput">
            <a:avLst/>
          </a:prstGeom>
          <a:solidFill>
            <a:srgbClr val="E9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4D475565-E597-4066-B5B5-029CFD8A671A}"/>
              </a:ext>
            </a:extLst>
          </p:cNvPr>
          <p:cNvSpPr txBox="1">
            <a:spLocks/>
          </p:cNvSpPr>
          <p:nvPr/>
        </p:nvSpPr>
        <p:spPr>
          <a:xfrm>
            <a:off x="2643757" y="224928"/>
            <a:ext cx="6948037" cy="734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Raleway" panose="020B0503030101060003" pitchFamily="34" charset="0"/>
                <a:cs typeface="Futura Medium" panose="020B0602020204020303" pitchFamily="34" charset="-79"/>
              </a:rPr>
              <a:t>Une fiche de plus près…</a:t>
            </a:r>
          </a:p>
        </p:txBody>
      </p:sp>
      <p:pic>
        <p:nvPicPr>
          <p:cNvPr id="20" name="Image 2">
            <a:extLst>
              <a:ext uri="{FF2B5EF4-FFF2-40B4-BE49-F238E27FC236}">
                <a16:creationId xmlns:a16="http://schemas.microsoft.com/office/drawing/2014/main" id="{E27DC137-62FB-4EAD-8458-A37F8E805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34" y="1242250"/>
            <a:ext cx="10248588" cy="56645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A82D06D-4C44-47E7-8754-BB8796CFA287}"/>
              </a:ext>
            </a:extLst>
          </p:cNvPr>
          <p:cNvSpPr/>
          <p:nvPr/>
        </p:nvSpPr>
        <p:spPr>
          <a:xfrm>
            <a:off x="925283" y="3679055"/>
            <a:ext cx="1398211" cy="395473"/>
          </a:xfrm>
          <a:prstGeom prst="rect">
            <a:avLst/>
          </a:prstGeom>
          <a:noFill/>
          <a:ln>
            <a:solidFill>
              <a:srgbClr val="E85E3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Raleway" panose="020B0503030101060003" pitchFamily="34" charset="0"/>
            </a:endParaRPr>
          </a:p>
        </p:txBody>
      </p:sp>
      <p:sp>
        <p:nvSpPr>
          <p:cNvPr id="35" name="ZoneTexte 8">
            <a:extLst>
              <a:ext uri="{FF2B5EF4-FFF2-40B4-BE49-F238E27FC236}">
                <a16:creationId xmlns:a16="http://schemas.microsoft.com/office/drawing/2014/main" id="{954BCB68-3EF0-4489-9F35-76BBA13F5B1D}"/>
              </a:ext>
            </a:extLst>
          </p:cNvPr>
          <p:cNvSpPr txBox="1"/>
          <p:nvPr/>
        </p:nvSpPr>
        <p:spPr>
          <a:xfrm>
            <a:off x="0" y="2326727"/>
            <a:ext cx="3558824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Raleway" panose="020B0503030101060003" pitchFamily="34" charset="0"/>
              </a:rPr>
              <a:t>Information complémentaire </a:t>
            </a:r>
            <a:br>
              <a:rPr lang="fr-FR" sz="1200" dirty="0">
                <a:latin typeface="Raleway" panose="020B0503030101060003" pitchFamily="34" charset="0"/>
              </a:rPr>
            </a:br>
            <a:r>
              <a:rPr lang="fr-FR" sz="1200" dirty="0">
                <a:latin typeface="Raleway" panose="020B0503030101060003" pitchFamily="34" charset="0"/>
              </a:rPr>
              <a:t>qui n’exclut cependant pas les autres publics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18F428-5CE6-44EB-873B-1ECDF7FBE80B}"/>
              </a:ext>
            </a:extLst>
          </p:cNvPr>
          <p:cNvSpPr/>
          <p:nvPr/>
        </p:nvSpPr>
        <p:spPr>
          <a:xfrm>
            <a:off x="2596094" y="3283582"/>
            <a:ext cx="8453712" cy="963102"/>
          </a:xfrm>
          <a:prstGeom prst="rect">
            <a:avLst/>
          </a:prstGeom>
          <a:noFill/>
          <a:ln>
            <a:solidFill>
              <a:srgbClr val="E85E3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Raleway" panose="020B0503030101060003" pitchFamily="34" charset="0"/>
            </a:endParaRPr>
          </a:p>
        </p:txBody>
      </p:sp>
      <p:sp>
        <p:nvSpPr>
          <p:cNvPr id="37" name="ZoneTexte 11">
            <a:extLst>
              <a:ext uri="{FF2B5EF4-FFF2-40B4-BE49-F238E27FC236}">
                <a16:creationId xmlns:a16="http://schemas.microsoft.com/office/drawing/2014/main" id="{043573C4-9EA4-435E-BFD7-5C2542996986}"/>
              </a:ext>
            </a:extLst>
          </p:cNvPr>
          <p:cNvSpPr txBox="1"/>
          <p:nvPr/>
        </p:nvSpPr>
        <p:spPr>
          <a:xfrm>
            <a:off x="5845627" y="4686510"/>
            <a:ext cx="2198913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Raleway" panose="020B0503030101060003" pitchFamily="34" charset="0"/>
              </a:rPr>
              <a:t>Vous retrouverez ici les filtres de la recherche</a:t>
            </a:r>
          </a:p>
        </p:txBody>
      </p:sp>
      <p:cxnSp>
        <p:nvCxnSpPr>
          <p:cNvPr id="38" name="Connecteur droit 13">
            <a:extLst>
              <a:ext uri="{FF2B5EF4-FFF2-40B4-BE49-F238E27FC236}">
                <a16:creationId xmlns:a16="http://schemas.microsoft.com/office/drawing/2014/main" id="{B004B500-182A-418F-86AA-85002C3B62C3}"/>
              </a:ext>
            </a:extLst>
          </p:cNvPr>
          <p:cNvCxnSpPr>
            <a:cxnSpLocks/>
          </p:cNvCxnSpPr>
          <p:nvPr/>
        </p:nvCxnSpPr>
        <p:spPr>
          <a:xfrm>
            <a:off x="583557" y="2788392"/>
            <a:ext cx="341726" cy="890663"/>
          </a:xfrm>
          <a:prstGeom prst="line">
            <a:avLst/>
          </a:prstGeom>
          <a:ln w="28575">
            <a:solidFill>
              <a:srgbClr val="E8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14">
            <a:extLst>
              <a:ext uri="{FF2B5EF4-FFF2-40B4-BE49-F238E27FC236}">
                <a16:creationId xmlns:a16="http://schemas.microsoft.com/office/drawing/2014/main" id="{4E2E4A48-23BC-4456-90DF-02CB708EAFA2}"/>
              </a:ext>
            </a:extLst>
          </p:cNvPr>
          <p:cNvCxnSpPr>
            <a:cxnSpLocks/>
          </p:cNvCxnSpPr>
          <p:nvPr/>
        </p:nvCxnSpPr>
        <p:spPr>
          <a:xfrm>
            <a:off x="6555245" y="4246684"/>
            <a:ext cx="267705" cy="439826"/>
          </a:xfrm>
          <a:prstGeom prst="line">
            <a:avLst/>
          </a:prstGeom>
          <a:ln w="28575">
            <a:solidFill>
              <a:srgbClr val="E8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15">
            <a:extLst>
              <a:ext uri="{FF2B5EF4-FFF2-40B4-BE49-F238E27FC236}">
                <a16:creationId xmlns:a16="http://schemas.microsoft.com/office/drawing/2014/main" id="{8C7BF165-CA1D-4065-9B69-DEF6C4CD281C}"/>
              </a:ext>
            </a:extLst>
          </p:cNvPr>
          <p:cNvSpPr txBox="1"/>
          <p:nvPr/>
        </p:nvSpPr>
        <p:spPr>
          <a:xfrm>
            <a:off x="8773886" y="4867047"/>
            <a:ext cx="2388809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Raleway" panose="020B0503030101060003" pitchFamily="34" charset="0"/>
              </a:rPr>
              <a:t>Voyez en un seul coup d’œil les langues disponibles </a:t>
            </a:r>
            <a:br>
              <a:rPr lang="fr-FR" sz="1200" dirty="0">
                <a:latin typeface="Raleway" panose="020B0503030101060003" pitchFamily="34" charset="0"/>
              </a:rPr>
            </a:br>
            <a:r>
              <a:rPr lang="fr-FR" sz="1200" dirty="0">
                <a:latin typeface="Raleway" panose="020B0503030101060003" pitchFamily="34" charset="0"/>
              </a:rPr>
              <a:t>pour cette ressource</a:t>
            </a:r>
          </a:p>
        </p:txBody>
      </p:sp>
      <p:cxnSp>
        <p:nvCxnSpPr>
          <p:cNvPr id="42" name="Connecteur droit 16">
            <a:extLst>
              <a:ext uri="{FF2B5EF4-FFF2-40B4-BE49-F238E27FC236}">
                <a16:creationId xmlns:a16="http://schemas.microsoft.com/office/drawing/2014/main" id="{D85994A0-9CD0-4EC2-B9D5-9251CEE13804}"/>
              </a:ext>
            </a:extLst>
          </p:cNvPr>
          <p:cNvCxnSpPr>
            <a:cxnSpLocks/>
            <a:endCxn id="40" idx="0"/>
          </p:cNvCxnSpPr>
          <p:nvPr/>
        </p:nvCxnSpPr>
        <p:spPr>
          <a:xfrm flipH="1">
            <a:off x="9968291" y="3903945"/>
            <a:ext cx="177195" cy="963102"/>
          </a:xfrm>
          <a:prstGeom prst="line">
            <a:avLst/>
          </a:prstGeom>
          <a:ln w="28575">
            <a:solidFill>
              <a:srgbClr val="E8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21">
            <a:extLst>
              <a:ext uri="{FF2B5EF4-FFF2-40B4-BE49-F238E27FC236}">
                <a16:creationId xmlns:a16="http://schemas.microsoft.com/office/drawing/2014/main" id="{7A5A4B83-4368-4944-B21E-BA7AE164BF6A}"/>
              </a:ext>
            </a:extLst>
          </p:cNvPr>
          <p:cNvCxnSpPr>
            <a:cxnSpLocks/>
          </p:cNvCxnSpPr>
          <p:nvPr/>
        </p:nvCxnSpPr>
        <p:spPr>
          <a:xfrm flipV="1">
            <a:off x="2313871" y="1601225"/>
            <a:ext cx="598258" cy="485986"/>
          </a:xfrm>
          <a:prstGeom prst="line">
            <a:avLst/>
          </a:prstGeom>
          <a:ln w="28575">
            <a:solidFill>
              <a:srgbClr val="E8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24">
            <a:extLst>
              <a:ext uri="{FF2B5EF4-FFF2-40B4-BE49-F238E27FC236}">
                <a16:creationId xmlns:a16="http://schemas.microsoft.com/office/drawing/2014/main" id="{DDA2212E-F359-4824-A121-58188ACF9AAC}"/>
              </a:ext>
            </a:extLst>
          </p:cNvPr>
          <p:cNvSpPr txBox="1"/>
          <p:nvPr/>
        </p:nvSpPr>
        <p:spPr>
          <a:xfrm>
            <a:off x="2912129" y="959261"/>
            <a:ext cx="5132414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Raleway" panose="020B0503030101060003" pitchFamily="34" charset="0"/>
              </a:rPr>
              <a:t>Vous devez vous inscrire pour pouvoir télécharger la ressource. Selon le type de ressource, vous pouvez scroller (descendre sur) la page pour avoir directement accès au contenu.</a:t>
            </a:r>
          </a:p>
        </p:txBody>
      </p:sp>
    </p:spTree>
    <p:extLst>
      <p:ext uri="{BB962C8B-B14F-4D97-AF65-F5344CB8AC3E}">
        <p14:creationId xmlns:p14="http://schemas.microsoft.com/office/powerpoint/2010/main" val="2164163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566cf13-d096-458c-9d72-bafee72c71a2" xsi:nil="true"/>
    <lcf76f155ced4ddcb4097134ff3c332f xmlns="94bad637-244f-4d03-b65c-037e44993f9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5F50D73DF1154C84D75276F7967FFE" ma:contentTypeVersion="11" ma:contentTypeDescription="Crée un document." ma:contentTypeScope="" ma:versionID="10257ab9284ff917f6ee291406ca74c6">
  <xsd:schema xmlns:xsd="http://www.w3.org/2001/XMLSchema" xmlns:xs="http://www.w3.org/2001/XMLSchema" xmlns:p="http://schemas.microsoft.com/office/2006/metadata/properties" xmlns:ns2="94bad637-244f-4d03-b65c-037e44993f9b" xmlns:ns3="a566cf13-d096-458c-9d72-bafee72c71a2" targetNamespace="http://schemas.microsoft.com/office/2006/metadata/properties" ma:root="true" ma:fieldsID="1ca4f8f798d17b5eaeb5691d2f335c2c" ns2:_="" ns3:_="">
    <xsd:import namespace="94bad637-244f-4d03-b65c-037e44993f9b"/>
    <xsd:import namespace="a566cf13-d096-458c-9d72-bafee72c71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bad637-244f-4d03-b65c-037e44993f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0a0b6b7b-4c64-4fe9-8bdc-680766cac4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66cf13-d096-458c-9d72-bafee72c71a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5ee24ec-54c7-4dd5-a79a-00fa32b6a8f1}" ma:internalName="TaxCatchAll" ma:showField="CatchAllData" ma:web="a566cf13-d096-458c-9d72-bafee72c71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A8991A-D3D3-45C7-893D-B8BB206566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95871E-6F22-4FD6-B22B-5F1B7B86297B}">
  <ds:schemaRefs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aaff528e-a9a1-4dcd-a870-c523547f7988"/>
    <ds:schemaRef ds:uri="381210b8-ddba-4749-935b-dd275550d830"/>
    <ds:schemaRef ds:uri="http://purl.org/dc/dcmitype/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DCCBC15-0A3A-4F70-893F-49F4AC2B0A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723</Words>
  <Application>Microsoft Office PowerPoint</Application>
  <PresentationFormat>Widescreen</PresentationFormat>
  <Paragraphs>72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Raleway</vt:lpstr>
      <vt:lpstr>Office Theme</vt:lpstr>
      <vt:lpstr>Le site des Digital Travellers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stay positive  (and I’ll explain you why it’s important)</dc:title>
  <dc:creator>Stéphanie  Kleinen</dc:creator>
  <cp:lastModifiedBy>Stéphanie  Kleinen</cp:lastModifiedBy>
  <cp:revision>26</cp:revision>
  <cp:lastPrinted>2020-11-09T14:55:42Z</cp:lastPrinted>
  <dcterms:created xsi:type="dcterms:W3CDTF">2020-09-28T15:53:18Z</dcterms:created>
  <dcterms:modified xsi:type="dcterms:W3CDTF">2020-11-09T17:16:08Z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0x010100915F50D73DF1154C84D75276F7967FFE</vt:lpwstr>
  </property>
  <property fmtid="{D5CDD505-2E9C-101B-9397-08002B2CF9AE}" pid="3" name="xd_ProgID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Order">
    <vt:lpwstr>48500.0000000000</vt:lpwstr>
  </property>
</Properties>
</file>